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70" r:id="rId14"/>
    <p:sldId id="277" r:id="rId15"/>
    <p:sldId id="278" r:id="rId16"/>
    <p:sldId id="279" r:id="rId17"/>
    <p:sldId id="286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B06-3ED0-4DB1-B77B-6E7AE45FE1CF}" type="datetimeFigureOut">
              <a:rPr kumimoji="1" lang="ja-JP" altLang="en-US" smtClean="0"/>
              <a:pPr/>
              <a:t>2016/3/23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D220-4A4E-4798-AF63-24EB3CD5B4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B06-3ED0-4DB1-B77B-6E7AE45FE1CF}" type="datetimeFigureOut">
              <a:rPr kumimoji="1" lang="ja-JP" altLang="en-US" smtClean="0"/>
              <a:pPr/>
              <a:t>2016/3/23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D220-4A4E-4798-AF63-24EB3CD5B4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B06-3ED0-4DB1-B77B-6E7AE45FE1CF}" type="datetimeFigureOut">
              <a:rPr kumimoji="1" lang="ja-JP" altLang="en-US" smtClean="0"/>
              <a:pPr/>
              <a:t>2016/3/23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D220-4A4E-4798-AF63-24EB3CD5B4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B06-3ED0-4DB1-B77B-6E7AE45FE1CF}" type="datetimeFigureOut">
              <a:rPr kumimoji="1" lang="ja-JP" altLang="en-US" smtClean="0"/>
              <a:pPr/>
              <a:t>2016/3/23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D220-4A4E-4798-AF63-24EB3CD5B4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B06-3ED0-4DB1-B77B-6E7AE45FE1CF}" type="datetimeFigureOut">
              <a:rPr kumimoji="1" lang="ja-JP" altLang="en-US" smtClean="0"/>
              <a:pPr/>
              <a:t>2016/3/23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D220-4A4E-4798-AF63-24EB3CD5B4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B06-3ED0-4DB1-B77B-6E7AE45FE1CF}" type="datetimeFigureOut">
              <a:rPr kumimoji="1" lang="ja-JP" altLang="en-US" smtClean="0"/>
              <a:pPr/>
              <a:t>2016/3/23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D220-4A4E-4798-AF63-24EB3CD5B4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B06-3ED0-4DB1-B77B-6E7AE45FE1CF}" type="datetimeFigureOut">
              <a:rPr kumimoji="1" lang="ja-JP" altLang="en-US" smtClean="0"/>
              <a:pPr/>
              <a:t>2016/3/23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D220-4A4E-4798-AF63-24EB3CD5B4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B06-3ED0-4DB1-B77B-6E7AE45FE1CF}" type="datetimeFigureOut">
              <a:rPr kumimoji="1" lang="ja-JP" altLang="en-US" smtClean="0"/>
              <a:pPr/>
              <a:t>2016/3/23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D220-4A4E-4798-AF63-24EB3CD5B4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B06-3ED0-4DB1-B77B-6E7AE45FE1CF}" type="datetimeFigureOut">
              <a:rPr kumimoji="1" lang="ja-JP" altLang="en-US" smtClean="0"/>
              <a:pPr/>
              <a:t>2016/3/23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D220-4A4E-4798-AF63-24EB3CD5B4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B06-3ED0-4DB1-B77B-6E7AE45FE1CF}" type="datetimeFigureOut">
              <a:rPr kumimoji="1" lang="ja-JP" altLang="en-US" smtClean="0"/>
              <a:pPr/>
              <a:t>2016/3/23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D220-4A4E-4798-AF63-24EB3CD5B4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B06-3ED0-4DB1-B77B-6E7AE45FE1CF}" type="datetimeFigureOut">
              <a:rPr kumimoji="1" lang="ja-JP" altLang="en-US" smtClean="0"/>
              <a:pPr/>
              <a:t>2016/3/23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D220-4A4E-4798-AF63-24EB3CD5B4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18B06-3ED0-4DB1-B77B-6E7AE45FE1CF}" type="datetimeFigureOut">
              <a:rPr kumimoji="1" lang="ja-JP" altLang="en-US" smtClean="0"/>
              <a:pPr/>
              <a:t>2016/3/23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BD220-4A4E-4798-AF63-24EB3CD5B4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imgres?imgurl=http://www.book-teiki.com/hanamaru02-002.gif&amp;imgrefurl=http://www.book-teiki.com/00_02_sample_material_02.htm&amp;usg=__wyjXy1MBp5LgLsnGg6mPsEgAEMM=&amp;h=64&amp;w=68&amp;sz=2&amp;hl=ja&amp;start=3&amp;zoom=1&amp;tbnid=F09VUISQBpDBHM:&amp;tbnh=63&amp;tbnw=67&amp;ei=_cLRT8LzEM6dmQXarf2hAw&amp;prev=/search?q=%E8%8A%B1%E4%B8%B8+%E3%82%A4%E3%83%A9%E3%82%B9%E3%83%88&amp;hl=ja&amp;gbv=2&amp;tbm=isch&amp;itbs=1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7200" dirty="0"/>
              <a:t>からだ　の　なまえ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84984"/>
            <a:ext cx="1143000" cy="178689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92896"/>
            <a:ext cx="2369840" cy="31597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11560" y="260648"/>
            <a:ext cx="79208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0" dirty="0"/>
              <a:t>×</a:t>
            </a:r>
            <a:endParaRPr kumimoji="1" lang="ja-JP" altLang="en-US" sz="40000" dirty="0"/>
          </a:p>
        </p:txBody>
      </p:sp>
      <p:sp>
        <p:nvSpPr>
          <p:cNvPr id="3" name="正方形/長方形 2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796" y="116632"/>
            <a:ext cx="2184834" cy="2913112"/>
          </a:xfrm>
          <a:prstGeom prst="rect">
            <a:avLst/>
          </a:prstGeom>
        </p:spPr>
      </p:pic>
      <p:sp>
        <p:nvSpPr>
          <p:cNvPr id="5" name="コンテンツ プレースホルダ 4"/>
          <p:cNvSpPr>
            <a:spLocks noGrp="1"/>
          </p:cNvSpPr>
          <p:nvPr>
            <p:ph sz="half" idx="1"/>
          </p:nvPr>
        </p:nvSpPr>
        <p:spPr>
          <a:xfrm>
            <a:off x="251520" y="2132856"/>
            <a:ext cx="4038600" cy="4525963"/>
          </a:xfrm>
          <a:ln cmpd="sng"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kumimoji="1" lang="ja-JP" altLang="en-US" sz="30000" dirty="0"/>
              <a:t>足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half" idx="2"/>
          </p:nvPr>
        </p:nvSpPr>
        <p:spPr>
          <a:xfrm>
            <a:off x="4932040" y="2060848"/>
            <a:ext cx="4038600" cy="4525963"/>
          </a:xfrm>
          <a:ln w="12700" cmpd="sng"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kumimoji="1" lang="ja-JP" altLang="en-US" sz="30000" dirty="0"/>
              <a:t>歯</a:t>
            </a:r>
          </a:p>
        </p:txBody>
      </p:sp>
      <p:sp>
        <p:nvSpPr>
          <p:cNvPr id="8" name="正方形/長方形 7">
            <a:hlinkClick r:id="rId3" action="ppaction://hlinksldjump"/>
          </p:cNvPr>
          <p:cNvSpPr/>
          <p:nvPr/>
        </p:nvSpPr>
        <p:spPr>
          <a:xfrm>
            <a:off x="4594198" y="-35485"/>
            <a:ext cx="457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hlinkClick r:id="rId4" action="ppaction://hlinksldjump"/>
          </p:cNvPr>
          <p:cNvSpPr/>
          <p:nvPr/>
        </p:nvSpPr>
        <p:spPr>
          <a:xfrm>
            <a:off x="0" y="-35485"/>
            <a:ext cx="457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11560" y="260648"/>
            <a:ext cx="79208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0" dirty="0"/>
              <a:t>○</a:t>
            </a:r>
          </a:p>
        </p:txBody>
      </p:sp>
      <p:sp>
        <p:nvSpPr>
          <p:cNvPr id="3" name="正方形/長方形 2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sndAc>
      <p:stSnd>
        <p:snd r:embed="rId2" name="ファンファーレ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11560" y="260648"/>
            <a:ext cx="79208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0" dirty="0"/>
              <a:t>×</a:t>
            </a:r>
            <a:endParaRPr kumimoji="1" lang="ja-JP" altLang="en-US" sz="40000" dirty="0"/>
          </a:p>
        </p:txBody>
      </p:sp>
      <p:sp>
        <p:nvSpPr>
          <p:cNvPr id="3" name="正方形/長方形 2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58481"/>
          <a:stretch/>
        </p:blipFill>
        <p:spPr>
          <a:xfrm>
            <a:off x="3112890" y="183766"/>
            <a:ext cx="2857500" cy="2467744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kumimoji="1" lang="ja-JP" altLang="en-US" sz="9600" dirty="0"/>
              <a:t>　　　　　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half" idx="1"/>
          </p:nvPr>
        </p:nvSpPr>
        <p:spPr>
          <a:xfrm>
            <a:off x="251520" y="2132856"/>
            <a:ext cx="4038600" cy="4525963"/>
          </a:xfrm>
          <a:ln cmpd="sng"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ja-JP" altLang="en-US" sz="30000" dirty="0"/>
              <a:t>顔</a:t>
            </a:r>
            <a:endParaRPr kumimoji="1" lang="ja-JP" altLang="en-US" sz="30000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half" idx="2"/>
          </p:nvPr>
        </p:nvSpPr>
        <p:spPr>
          <a:xfrm>
            <a:off x="4932040" y="2060848"/>
            <a:ext cx="4038600" cy="4525963"/>
          </a:xfrm>
          <a:ln w="12700" cmpd="sng"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ja-JP" altLang="en-US" sz="30000" dirty="0"/>
              <a:t>鼻</a:t>
            </a:r>
            <a:endParaRPr kumimoji="1" lang="ja-JP" altLang="en-US" sz="30000" dirty="0"/>
          </a:p>
        </p:txBody>
      </p:sp>
      <p:sp>
        <p:nvSpPr>
          <p:cNvPr id="7" name="正方形/長方形 6">
            <a:hlinkClick r:id="rId3" action="ppaction://hlinksldjump"/>
          </p:cNvPr>
          <p:cNvSpPr/>
          <p:nvPr/>
        </p:nvSpPr>
        <p:spPr>
          <a:xfrm>
            <a:off x="23645" y="0"/>
            <a:ext cx="457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hlinkClick r:id="rId4" action="ppaction://hlinksldjump"/>
          </p:cNvPr>
          <p:cNvSpPr/>
          <p:nvPr/>
        </p:nvSpPr>
        <p:spPr>
          <a:xfrm>
            <a:off x="4514348" y="0"/>
            <a:ext cx="457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11560" y="260648"/>
            <a:ext cx="79208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0" dirty="0"/>
              <a:t>○</a:t>
            </a:r>
          </a:p>
        </p:txBody>
      </p:sp>
      <p:sp>
        <p:nvSpPr>
          <p:cNvPr id="3" name="正方形/長方形 2">
            <a:hlinkClick r:id="" action="ppaction://noaction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sndAc>
      <p:stSnd>
        <p:snd r:embed="rId2" name="ファンファーレ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11560" y="260648"/>
            <a:ext cx="79208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0" dirty="0"/>
              <a:t>×</a:t>
            </a:r>
            <a:endParaRPr kumimoji="1" lang="ja-JP" altLang="en-US" sz="40000" dirty="0"/>
          </a:p>
        </p:txBody>
      </p:sp>
      <p:sp>
        <p:nvSpPr>
          <p:cNvPr id="3" name="正方形/長方形 2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9600" dirty="0"/>
              <a:t>よくできました</a:t>
            </a:r>
          </a:p>
        </p:txBody>
      </p:sp>
      <p:pic>
        <p:nvPicPr>
          <p:cNvPr id="44034" name="Picture 2" descr="http://t1.gstatic.com/images?q=tbn:ANd9GcQvBWhpEpzg7PM645TIng6fKTAWxltWtDQ75JS7pnw-scSjLq_cg-XiMx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620688"/>
            <a:ext cx="1104057" cy="1038145"/>
          </a:xfrm>
          <a:prstGeom prst="rect">
            <a:avLst/>
          </a:prstGeom>
          <a:noFill/>
        </p:spPr>
      </p:pic>
      <p:pic>
        <p:nvPicPr>
          <p:cNvPr id="44036" name="Picture 4" descr="http://t1.gstatic.com/images?q=tbn:ANd9GcQvBWhpEpzg7PM645TIng6fKTAWxltWtDQ75JS7pnw-scSjLq_cg-XiMx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1378437" cy="1296144"/>
          </a:xfrm>
          <a:prstGeom prst="rect">
            <a:avLst/>
          </a:prstGeom>
          <a:noFill/>
        </p:spPr>
      </p:pic>
      <p:pic>
        <p:nvPicPr>
          <p:cNvPr id="6" name="Picture 4" descr="http://t1.gstatic.com/images?q=tbn:ANd9GcQvBWhpEpzg7PM645TIng6fKTAWxltWtDQ75JS7pnw-scSjLq_cg-XiMx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77072"/>
            <a:ext cx="1071736" cy="1007753"/>
          </a:xfrm>
          <a:prstGeom prst="rect">
            <a:avLst/>
          </a:prstGeom>
          <a:noFill/>
        </p:spPr>
      </p:pic>
      <p:pic>
        <p:nvPicPr>
          <p:cNvPr id="7" name="Picture 4" descr="http://t1.gstatic.com/images?q=tbn:ANd9GcQvBWhpEpzg7PM645TIng6fKTAWxltWtDQ75JS7pnw-scSjLq_cg-XiMx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797152"/>
            <a:ext cx="1063352" cy="999870"/>
          </a:xfrm>
          <a:prstGeom prst="rect">
            <a:avLst/>
          </a:prstGeom>
          <a:noFill/>
        </p:spPr>
      </p:pic>
      <p:pic>
        <p:nvPicPr>
          <p:cNvPr id="8" name="Picture 4" descr="http://t1.gstatic.com/images?q=tbn:ANd9GcQvBWhpEpzg7PM645TIng6fKTAWxltWtDQ75JS7pnw-scSjLq_cg-XiMx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365104"/>
            <a:ext cx="1584176" cy="1489601"/>
          </a:xfrm>
          <a:prstGeom prst="rect">
            <a:avLst/>
          </a:prstGeom>
          <a:noFill/>
        </p:spPr>
      </p:pic>
      <p:pic>
        <p:nvPicPr>
          <p:cNvPr id="9" name="Picture 4" descr="http://t1.gstatic.com/images?q=tbn:ANd9GcQvBWhpEpzg7PM645TIng6fKTAWxltWtDQ75JS7pnw-scSjLq_cg-XiMx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941168"/>
            <a:ext cx="1455016" cy="1368152"/>
          </a:xfrm>
          <a:prstGeom prst="rect">
            <a:avLst/>
          </a:prstGeom>
          <a:noFill/>
        </p:spPr>
      </p:pic>
      <p:pic>
        <p:nvPicPr>
          <p:cNvPr id="10" name="Picture 4" descr="http://t1.gstatic.com/images?q=tbn:ANd9GcQvBWhpEpzg7PM645TIng6fKTAWxltWtDQ75JS7pnw-scSjLq_cg-XiMx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60648"/>
            <a:ext cx="1326232" cy="1247056"/>
          </a:xfrm>
          <a:prstGeom prst="rect">
            <a:avLst/>
          </a:prstGeom>
          <a:noFill/>
        </p:spPr>
      </p:pic>
      <p:pic>
        <p:nvPicPr>
          <p:cNvPr id="11" name="Picture 4" descr="http://t1.gstatic.com/images?q=tbn:ANd9GcQvBWhpEpzg7PM645TIng6fKTAWxltWtDQ75JS7pnw-scSjLq_cg-XiMx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60648"/>
            <a:ext cx="1080120" cy="1015637"/>
          </a:xfrm>
          <a:prstGeom prst="rect">
            <a:avLst/>
          </a:prstGeom>
          <a:noFill/>
        </p:spPr>
      </p:pic>
      <p:sp>
        <p:nvSpPr>
          <p:cNvPr id="12" name="正方形/長方形 11">
            <a:hlinkClick r:id="rId5" action="ppaction://hlinksldjump"/>
          </p:cNvPr>
          <p:cNvSpPr/>
          <p:nvPr/>
        </p:nvSpPr>
        <p:spPr>
          <a:xfrm>
            <a:off x="0" y="11262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34065" b="67820"/>
          <a:stretch/>
        </p:blipFill>
        <p:spPr>
          <a:xfrm>
            <a:off x="2803652" y="0"/>
            <a:ext cx="3254817" cy="1907252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kumimoji="1" lang="ja-JP" altLang="en-US" sz="9600" dirty="0"/>
              <a:t>　　　　　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half" idx="1"/>
          </p:nvPr>
        </p:nvSpPr>
        <p:spPr>
          <a:xfrm>
            <a:off x="251520" y="2132856"/>
            <a:ext cx="4038600" cy="4525963"/>
          </a:xfrm>
          <a:ln cmpd="sng"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kumimoji="1" lang="ja-JP" altLang="en-US" sz="30000" dirty="0"/>
              <a:t>目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half" idx="2"/>
          </p:nvPr>
        </p:nvSpPr>
        <p:spPr>
          <a:xfrm>
            <a:off x="4932040" y="2060848"/>
            <a:ext cx="4038600" cy="4525963"/>
          </a:xfrm>
          <a:ln w="12700" cmpd="sng"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kumimoji="1" lang="ja-JP" altLang="en-US" sz="30000" dirty="0"/>
              <a:t>耳</a:t>
            </a:r>
          </a:p>
        </p:txBody>
      </p:sp>
      <p:sp>
        <p:nvSpPr>
          <p:cNvPr id="7" name="正方形/長方形 6">
            <a:hlinkClick r:id="rId3" action="ppaction://hlinksldjump"/>
          </p:cNvPr>
          <p:cNvSpPr/>
          <p:nvPr/>
        </p:nvSpPr>
        <p:spPr>
          <a:xfrm>
            <a:off x="39080" y="0"/>
            <a:ext cx="4572000" cy="6686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hlinkClick r:id="rId4" action="ppaction://hlinksldjump"/>
          </p:cNvPr>
          <p:cNvSpPr/>
          <p:nvPr/>
        </p:nvSpPr>
        <p:spPr>
          <a:xfrm>
            <a:off x="4637632" y="0"/>
            <a:ext cx="457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827584" y="188640"/>
            <a:ext cx="7200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0" dirty="0"/>
              <a:t>○</a:t>
            </a:r>
          </a:p>
        </p:txBody>
      </p:sp>
      <p:sp>
        <p:nvSpPr>
          <p:cNvPr id="6" name="正方形/長方形 5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sndAc>
      <p:stSnd>
        <p:snd r:embed="rId2" name="ファンファーレ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827584" y="260648"/>
            <a:ext cx="7200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0" dirty="0"/>
              <a:t>×</a:t>
            </a:r>
            <a:endParaRPr kumimoji="1" lang="ja-JP" altLang="en-US" sz="40000" dirty="0"/>
          </a:p>
        </p:txBody>
      </p:sp>
      <p:sp>
        <p:nvSpPr>
          <p:cNvPr id="7" name="正方形/長方形 6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103" y="16518"/>
            <a:ext cx="1797234" cy="2809676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kumimoji="1" lang="ja-JP" altLang="en-US" sz="9600" dirty="0"/>
              <a:t>　　　　　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half" idx="1"/>
          </p:nvPr>
        </p:nvSpPr>
        <p:spPr>
          <a:xfrm>
            <a:off x="251520" y="2132856"/>
            <a:ext cx="4038600" cy="4525963"/>
          </a:xfrm>
          <a:ln cmpd="sng"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kumimoji="1" lang="ja-JP" altLang="en-US" sz="30000" dirty="0"/>
              <a:t>手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half" idx="2"/>
          </p:nvPr>
        </p:nvSpPr>
        <p:spPr>
          <a:xfrm>
            <a:off x="4932040" y="2060848"/>
            <a:ext cx="4038600" cy="4525963"/>
          </a:xfrm>
          <a:ln w="12700" cmpd="sng"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kumimoji="1" lang="ja-JP" altLang="en-US" sz="30000" dirty="0"/>
              <a:t>耳</a:t>
            </a:r>
          </a:p>
        </p:txBody>
      </p:sp>
      <p:sp>
        <p:nvSpPr>
          <p:cNvPr id="7" name="正方形/長方形 6">
            <a:hlinkClick r:id="rId3" action="ppaction://hlinksldjump"/>
          </p:cNvPr>
          <p:cNvSpPr/>
          <p:nvPr/>
        </p:nvSpPr>
        <p:spPr>
          <a:xfrm>
            <a:off x="36512" y="16518"/>
            <a:ext cx="457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hlinkClick r:id="rId4" action="ppaction://hlinksldjump"/>
          </p:cNvPr>
          <p:cNvSpPr/>
          <p:nvPr/>
        </p:nvSpPr>
        <p:spPr>
          <a:xfrm>
            <a:off x="4608512" y="0"/>
            <a:ext cx="457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11560" y="260648"/>
            <a:ext cx="79208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0" dirty="0"/>
              <a:t>○</a:t>
            </a:r>
          </a:p>
        </p:txBody>
      </p:sp>
      <p:sp>
        <p:nvSpPr>
          <p:cNvPr id="7" name="正方形/長方形 6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sndAc>
      <p:stSnd>
        <p:snd r:embed="rId2" name="ファンファーレ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11560" y="260648"/>
            <a:ext cx="79208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0" dirty="0"/>
              <a:t>×</a:t>
            </a:r>
            <a:endParaRPr kumimoji="1" lang="ja-JP" altLang="en-US" sz="40000" dirty="0"/>
          </a:p>
        </p:txBody>
      </p:sp>
      <p:sp>
        <p:nvSpPr>
          <p:cNvPr id="6" name="正方形/長方形 5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568" y="31901"/>
            <a:ext cx="2454864" cy="3273152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kumimoji="1" lang="ja-JP" altLang="en-US" sz="9600" dirty="0"/>
              <a:t>　　　　　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half" idx="1"/>
          </p:nvPr>
        </p:nvSpPr>
        <p:spPr>
          <a:xfrm>
            <a:off x="251520" y="2132856"/>
            <a:ext cx="4038600" cy="4525963"/>
          </a:xfrm>
          <a:ln cmpd="sng"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kumimoji="1" lang="ja-JP" altLang="en-US" sz="30000" dirty="0"/>
              <a:t>手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half" idx="2"/>
          </p:nvPr>
        </p:nvSpPr>
        <p:spPr>
          <a:xfrm>
            <a:off x="4932040" y="2060848"/>
            <a:ext cx="4038600" cy="4525963"/>
          </a:xfrm>
          <a:ln w="12700" cmpd="sng"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kumimoji="1" lang="ja-JP" altLang="en-US" sz="30000" dirty="0"/>
              <a:t>口</a:t>
            </a:r>
          </a:p>
        </p:txBody>
      </p:sp>
      <p:sp>
        <p:nvSpPr>
          <p:cNvPr id="7" name="正方形/長方形 6">
            <a:hlinkClick r:id="rId3" action="ppaction://hlinksldjump"/>
          </p:cNvPr>
          <p:cNvSpPr/>
          <p:nvPr/>
        </p:nvSpPr>
        <p:spPr>
          <a:xfrm>
            <a:off x="39080" y="0"/>
            <a:ext cx="457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hlinkClick r:id="rId4" action="ppaction://hlinksldjump"/>
          </p:cNvPr>
          <p:cNvSpPr/>
          <p:nvPr/>
        </p:nvSpPr>
        <p:spPr>
          <a:xfrm>
            <a:off x="4562754" y="31901"/>
            <a:ext cx="457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11560" y="260648"/>
            <a:ext cx="79208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0" dirty="0"/>
              <a:t>○</a:t>
            </a:r>
            <a:endParaRPr kumimoji="1" lang="ja-JP" altLang="en-US" sz="40000" dirty="0"/>
          </a:p>
        </p:txBody>
      </p:sp>
      <p:sp>
        <p:nvSpPr>
          <p:cNvPr id="3" name="正方形/長方形 2">
            <a:hlinkClick r:id="rId3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sndAc>
      <p:stSnd>
        <p:snd r:embed="rId2" name="ファンファーレ.wav"/>
      </p:stSnd>
    </p:sndAc>
  </p:transition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23</Words>
  <Application>Microsoft Office PowerPoint</Application>
  <PresentationFormat>画面に合わせる (4:3)</PresentationFormat>
  <Paragraphs>26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1" baseType="lpstr">
      <vt:lpstr>ＭＳ Ｐゴシック</vt:lpstr>
      <vt:lpstr>Arial</vt:lpstr>
      <vt:lpstr>Calibri</vt:lpstr>
      <vt:lpstr>Office テーマ</vt:lpstr>
      <vt:lpstr>からだ　の　なまえ</vt:lpstr>
      <vt:lpstr>　　　　　</vt:lpstr>
      <vt:lpstr>PowerPoint プレゼンテーション</vt:lpstr>
      <vt:lpstr>PowerPoint プレゼンテーション</vt:lpstr>
      <vt:lpstr>　　　　　</vt:lpstr>
      <vt:lpstr>PowerPoint プレゼンテーション</vt:lpstr>
      <vt:lpstr>PowerPoint プレゼンテーション</vt:lpstr>
      <vt:lpstr>　　　　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　　　　</vt:lpstr>
      <vt:lpstr>PowerPoint プレゼンテーション</vt:lpstr>
      <vt:lpstr>PowerPoint プレゼンテーション</vt:lpstr>
      <vt:lpstr>よくできました</vt:lpstr>
    </vt:vector>
  </TitlesOfParts>
  <Company>FJ-WORK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　　　　　</dc:title>
  <dc:creator>zennote58</dc:creator>
  <cp:lastModifiedBy>aki</cp:lastModifiedBy>
  <cp:revision>25</cp:revision>
  <dcterms:created xsi:type="dcterms:W3CDTF">2012-06-07T10:03:03Z</dcterms:created>
  <dcterms:modified xsi:type="dcterms:W3CDTF">2016-03-22T20:48:04Z</dcterms:modified>
</cp:coreProperties>
</file>