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7" r:id="rId4"/>
    <p:sldId id="256" r:id="rId5"/>
    <p:sldId id="278" r:id="rId6"/>
    <p:sldId id="273" r:id="rId7"/>
    <p:sldId id="279" r:id="rId8"/>
    <p:sldId id="274" r:id="rId9"/>
    <p:sldId id="263" r:id="rId10"/>
    <p:sldId id="264" r:id="rId11"/>
    <p:sldId id="257" r:id="rId12"/>
    <p:sldId id="280" r:id="rId13"/>
    <p:sldId id="259" r:id="rId14"/>
    <p:sldId id="260" r:id="rId15"/>
    <p:sldId id="282" r:id="rId16"/>
    <p:sldId id="261" r:id="rId17"/>
    <p:sldId id="269" r:id="rId18"/>
    <p:sldId id="288" r:id="rId19"/>
    <p:sldId id="270" r:id="rId20"/>
    <p:sldId id="271" r:id="rId21"/>
    <p:sldId id="284" r:id="rId22"/>
    <p:sldId id="28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5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8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1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1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3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8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7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7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4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7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70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70D9-3DB1-470F-9C18-818B766E3B5F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3DFA-22AB-4196-82F5-80378ADAF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1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693336"/>
            <a:ext cx="2736304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しゅう が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      りょ   こう</a:t>
            </a:r>
            <a:endParaRPr kumimoji="1" lang="en-US" altLang="ja-JP" dirty="0"/>
          </a:p>
          <a:p>
            <a:r>
              <a:rPr kumimoji="1" lang="ja-JP" altLang="en-US" sz="4800" dirty="0"/>
              <a:t>修学旅行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 rot="20931495">
            <a:off x="4213457" y="739503"/>
            <a:ext cx="2613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クイズ</a:t>
            </a:r>
          </a:p>
        </p:txBody>
      </p:sp>
      <p:pic>
        <p:nvPicPr>
          <p:cNvPr id="6" name="Picture 2" descr="C:\Users\佐宮尚宏\Desktop\H27修学旅行シーン別\9,その他\PB114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836">
            <a:off x="732984" y="2338592"/>
            <a:ext cx="3789599" cy="28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佐宮尚宏\Desktop\H27修学旅行シーン別\1,新幹線\IMG_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7081">
            <a:off x="4976314" y="3284231"/>
            <a:ext cx="3519251" cy="26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5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佐宮尚宏\Desktop\H27修学旅行シーン別\3,スカイツリー\IMG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68704" cy="61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下矢印 1"/>
          <p:cNvSpPr/>
          <p:nvPr/>
        </p:nvSpPr>
        <p:spPr>
          <a:xfrm rot="20140705">
            <a:off x="6023718" y="248634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 3"/>
          <p:cNvSpPr/>
          <p:nvPr/>
        </p:nvSpPr>
        <p:spPr>
          <a:xfrm rot="20140705">
            <a:off x="4871591" y="3136245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2590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佐宮尚宏\Desktop\H27修学旅行シーン別\1,新幹線\IMG_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10703" cy="64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99626" y="5725705"/>
            <a:ext cx="7938628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　　　　</a:t>
            </a:r>
            <a:r>
              <a:rPr kumimoji="1" lang="ja-JP" altLang="en-US" dirty="0" err="1"/>
              <a:t>べん</a:t>
            </a:r>
            <a:r>
              <a:rPr kumimoji="1" lang="ja-JP" altLang="en-US" dirty="0"/>
              <a:t>とう　　　　　　　い　　　　　　　　　　　　かえ</a:t>
            </a:r>
            <a:endParaRPr kumimoji="1" lang="en-US" altLang="ja-JP" dirty="0"/>
          </a:p>
          <a:p>
            <a:pPr algn="ctr"/>
            <a:r>
              <a:rPr kumimoji="1" lang="ja-JP" altLang="en-US" sz="4000" dirty="0"/>
              <a:t>この弁当は、行き　か　帰り　か？</a:t>
            </a:r>
          </a:p>
        </p:txBody>
      </p:sp>
    </p:spTree>
    <p:extLst>
      <p:ext uri="{BB962C8B-B14F-4D97-AF65-F5344CB8AC3E}">
        <p14:creationId xmlns:p14="http://schemas.microsoft.com/office/powerpoint/2010/main" val="75923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佐宮尚宏\Desktop\H27修学旅行シーン別\1,新幹線\DSCN1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611561" y="404664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251520" y="188640"/>
            <a:ext cx="5760640" cy="2736304"/>
          </a:xfrm>
          <a:prstGeom prst="wedgeEllipseCallout">
            <a:avLst>
              <a:gd name="adj1" fmla="val 62688"/>
              <a:gd name="adj2" fmla="val 21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かえり　の　</a:t>
            </a:r>
            <a:r>
              <a:rPr kumimoji="1" lang="ja-JP" altLang="en-US" sz="3200" dirty="0" err="1">
                <a:solidFill>
                  <a:schemeClr val="tx1"/>
                </a:solidFill>
              </a:rPr>
              <a:t>おべん</a:t>
            </a:r>
            <a:r>
              <a:rPr kumimoji="1" lang="ja-JP" altLang="en-US" sz="3200" dirty="0">
                <a:solidFill>
                  <a:schemeClr val="tx1"/>
                </a:solidFill>
              </a:rPr>
              <a:t>とう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でした。</a:t>
            </a:r>
          </a:p>
        </p:txBody>
      </p:sp>
    </p:spTree>
    <p:extLst>
      <p:ext uri="{BB962C8B-B14F-4D97-AF65-F5344CB8AC3E}">
        <p14:creationId xmlns:p14="http://schemas.microsoft.com/office/powerpoint/2010/main" val="83211723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佐宮尚宏\Desktop\H27修学旅行シーン別\9,その他\IMG_77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2"/>
          <a:stretch/>
        </p:blipFill>
        <p:spPr bwMode="auto">
          <a:xfrm>
            <a:off x="508000" y="381000"/>
            <a:ext cx="812800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188640"/>
            <a:ext cx="5832648" cy="14773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dirty="0" err="1"/>
              <a:t>しながわえ</a:t>
            </a:r>
            <a:r>
              <a:rPr kumimoji="1" lang="ja-JP" altLang="en-US" dirty="0"/>
              <a:t>き　　　げいのうじん</a:t>
            </a:r>
            <a:endParaRPr kumimoji="1" lang="en-US" altLang="ja-JP" dirty="0"/>
          </a:p>
          <a:p>
            <a:r>
              <a:rPr kumimoji="1" lang="ja-JP" altLang="en-US" sz="3600" dirty="0"/>
              <a:t>品川駅に芸能人がいました。</a:t>
            </a:r>
            <a:endParaRPr kumimoji="1" lang="en-US" altLang="ja-JP" sz="3600" dirty="0"/>
          </a:p>
          <a:p>
            <a:r>
              <a:rPr lang="ja-JP" altLang="en-US" sz="3600" dirty="0"/>
              <a:t>だれでしょうか？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1157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佐宮尚宏\Desktop\H27修学旅行シーン別\9,その他\DSCN11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3" t="31685"/>
          <a:stretch/>
        </p:blipFill>
        <p:spPr bwMode="auto">
          <a:xfrm>
            <a:off x="3491880" y="2204864"/>
            <a:ext cx="5316077" cy="4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1594" y="5832116"/>
            <a:ext cx="793862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バスガイドさんの　おなまえ　は</a:t>
            </a:r>
            <a:r>
              <a:rPr kumimoji="1" lang="ja-JP" altLang="en-US" sz="40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23035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佐宮尚宏\Desktop\H27修学旅行シーン別\9,その他\DSCN11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7" t="33948"/>
          <a:stretch/>
        </p:blipFill>
        <p:spPr bwMode="auto">
          <a:xfrm>
            <a:off x="3851920" y="2348880"/>
            <a:ext cx="4956037" cy="42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1953" y="5085184"/>
            <a:ext cx="3728134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　　　 </a:t>
            </a:r>
            <a:r>
              <a:rPr lang="ja-JP" altLang="en-US" sz="6000" dirty="0"/>
              <a:t>　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467549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19672" y="5733256"/>
            <a:ext cx="6408712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</a:t>
            </a:r>
            <a:r>
              <a:rPr lang="ja-JP" altLang="en-US" dirty="0" err="1"/>
              <a:t>ねがお</a:t>
            </a:r>
            <a:endParaRPr lang="en-US" altLang="ja-JP" dirty="0"/>
          </a:p>
          <a:p>
            <a:pPr algn="ctr"/>
            <a:r>
              <a:rPr lang="ja-JP" altLang="en-US" sz="4000" dirty="0"/>
              <a:t>この寝顔は、だれの</a:t>
            </a:r>
            <a:r>
              <a:rPr kumimoji="1" lang="ja-JP" altLang="en-US" sz="4000" dirty="0"/>
              <a:t>？</a:t>
            </a:r>
          </a:p>
        </p:txBody>
      </p:sp>
      <p:sp>
        <p:nvSpPr>
          <p:cNvPr id="4" name="メモ 3"/>
          <p:cNvSpPr/>
          <p:nvPr/>
        </p:nvSpPr>
        <p:spPr>
          <a:xfrm>
            <a:off x="1115616" y="2564904"/>
            <a:ext cx="3877624" cy="2088232"/>
          </a:xfrm>
          <a:prstGeom prst="foldedCorner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06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佐宮尚宏\Desktop\H27修学旅行シーン別\4,お台場\PB114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3"/>
          <a:stretch/>
        </p:blipFill>
        <p:spPr bwMode="auto">
          <a:xfrm>
            <a:off x="524279" y="332656"/>
            <a:ext cx="4551777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65820" y="6023029"/>
            <a:ext cx="793862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このキャラクターの　なまえ　は？</a:t>
            </a:r>
            <a:endParaRPr kumimoji="1" lang="ja-JP" altLang="en-US" sz="3600" dirty="0"/>
          </a:p>
        </p:txBody>
      </p:sp>
      <p:sp>
        <p:nvSpPr>
          <p:cNvPr id="4" name="下矢印 3"/>
          <p:cNvSpPr/>
          <p:nvPr/>
        </p:nvSpPr>
        <p:spPr>
          <a:xfrm rot="1137681">
            <a:off x="3488779" y="593003"/>
            <a:ext cx="916513" cy="12004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71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佐宮尚宏\Desktop\H27修学旅行シーン別\4,お台場\PB114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3"/>
          <a:stretch/>
        </p:blipFill>
        <p:spPr bwMode="auto">
          <a:xfrm>
            <a:off x="524279" y="332656"/>
            <a:ext cx="4551777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427984" y="3903736"/>
            <a:ext cx="441023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ラフちゃん</a:t>
            </a:r>
            <a:endParaRPr kumimoji="1" lang="ja-JP" altLang="en-US" sz="3600" dirty="0"/>
          </a:p>
        </p:txBody>
      </p:sp>
      <p:sp>
        <p:nvSpPr>
          <p:cNvPr id="4" name="下矢印 3"/>
          <p:cNvSpPr/>
          <p:nvPr/>
        </p:nvSpPr>
        <p:spPr>
          <a:xfrm rot="1137681">
            <a:off x="3488779" y="593003"/>
            <a:ext cx="916513" cy="12004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04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300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>
          <a:xfrm rot="1844609">
            <a:off x="4734332" y="410551"/>
            <a:ext cx="916513" cy="12004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556792"/>
            <a:ext cx="31861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これなぁに？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7548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佐宮尚宏\Desktop\H27修学旅行シーン別\9,その他\PB114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0" y="188640"/>
            <a:ext cx="8565692" cy="6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メモ 1"/>
          <p:cNvSpPr/>
          <p:nvPr/>
        </p:nvSpPr>
        <p:spPr>
          <a:xfrm rot="10800000">
            <a:off x="4150760" y="1456558"/>
            <a:ext cx="504056" cy="3888432"/>
          </a:xfrm>
          <a:prstGeom prst="foldedCorner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8392" y="5970103"/>
            <a:ext cx="7632848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ここにかくれている　たてものは　なんでしょうか？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41748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273"/>
            <a:ext cx="8385448" cy="55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07904" y="5819946"/>
            <a:ext cx="419417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ティンカーベル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662834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佐宮尚宏\Desktop\H27修学旅行シーン別\9,その他\CIMG5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395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71261" y="5043002"/>
            <a:ext cx="7938628" cy="150810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「○○○○までが、</a:t>
            </a:r>
            <a:r>
              <a:rPr lang="ja-JP" altLang="en-US" sz="3200" dirty="0"/>
              <a:t>修学旅行</a:t>
            </a:r>
            <a:r>
              <a:rPr lang="ja-JP" altLang="en-US" sz="3600" dirty="0"/>
              <a:t>です。」</a:t>
            </a:r>
            <a:endParaRPr lang="en-US" altLang="ja-JP" sz="3600" dirty="0"/>
          </a:p>
          <a:p>
            <a:endParaRPr lang="en-US" altLang="ja-JP" dirty="0"/>
          </a:p>
          <a:p>
            <a:r>
              <a:rPr kumimoji="1" lang="ja-JP" altLang="en-US" sz="3600" dirty="0"/>
              <a:t>　○○○○にあてはまる　ことば　は？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355976" y="5009604"/>
            <a:ext cx="1247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しゅうがくりょこう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50890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佐宮尚宏\Desktop\H27修学旅行シーン別\9,その他\CIMG5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395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49660" y="5229200"/>
            <a:ext cx="8321219" cy="14773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「</a:t>
            </a:r>
            <a:r>
              <a:rPr lang="ja-JP" altLang="en-US" sz="5400" dirty="0"/>
              <a:t>いえに　かえる</a:t>
            </a:r>
            <a:r>
              <a:rPr lang="ja-JP" altLang="en-US" sz="3600" dirty="0"/>
              <a:t>　までが、</a:t>
            </a:r>
            <a:endParaRPr lang="en-US" altLang="ja-JP" sz="3600" dirty="0"/>
          </a:p>
          <a:p>
            <a:r>
              <a:rPr lang="ja-JP" altLang="en-US" sz="3600" dirty="0"/>
              <a:t>　　　　　　　　　　　　　　　　修学旅行です。」</a:t>
            </a:r>
            <a:endParaRPr kumimoji="1" lang="ja-JP" altLang="en-US" sz="3600" dirty="0"/>
          </a:p>
        </p:txBody>
      </p:sp>
      <p:sp>
        <p:nvSpPr>
          <p:cNvPr id="2" name="正方形/長方形 1"/>
          <p:cNvSpPr/>
          <p:nvPr/>
        </p:nvSpPr>
        <p:spPr>
          <a:xfrm>
            <a:off x="5700807" y="5949280"/>
            <a:ext cx="1247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しゅうがくりょこう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1439974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佐宮尚宏\Desktop\H27修学旅行シーン別\9,その他\PB114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0" y="188640"/>
            <a:ext cx="8565692" cy="6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19960" y="5745110"/>
            <a:ext cx="4669712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とうきょう　タワー</a:t>
            </a:r>
          </a:p>
        </p:txBody>
      </p:sp>
    </p:spTree>
    <p:extLst>
      <p:ext uri="{BB962C8B-B14F-4D97-AF65-F5344CB8AC3E}">
        <p14:creationId xmlns:p14="http://schemas.microsoft.com/office/powerpoint/2010/main" val="51193515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佐宮尚宏\Desktop\H27修学旅行シーン別\2,上野動物園\PB114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5"/>
          <a:stretch/>
        </p:blipFill>
        <p:spPr bwMode="auto">
          <a:xfrm>
            <a:off x="251519" y="188640"/>
            <a:ext cx="489654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メモ 5"/>
          <p:cNvSpPr/>
          <p:nvPr/>
        </p:nvSpPr>
        <p:spPr>
          <a:xfrm rot="10800000">
            <a:off x="611560" y="404664"/>
            <a:ext cx="3240360" cy="1180354"/>
          </a:xfrm>
          <a:prstGeom prst="foldedCorner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/>
          <p:cNvSpPr/>
          <p:nvPr/>
        </p:nvSpPr>
        <p:spPr>
          <a:xfrm rot="10800000">
            <a:off x="3203848" y="1433007"/>
            <a:ext cx="2077424" cy="1756418"/>
          </a:xfrm>
          <a:prstGeom prst="foldedCorner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392" y="6218148"/>
            <a:ext cx="7632848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ここにかくれている　いきものは　なんでしょうか？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11475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佐宮尚宏\Desktop\H27修学旅行シーン別\2,上野動物園\PB114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131840" y="5329611"/>
            <a:ext cx="3044128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かわうそ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8629788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佐宮尚宏\Desktop\H27修学旅行シーン別\4,お台場\DSCN1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r="34142"/>
          <a:stretch/>
        </p:blipFill>
        <p:spPr bwMode="auto">
          <a:xfrm>
            <a:off x="2843807" y="404664"/>
            <a:ext cx="2952329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5970103"/>
            <a:ext cx="8305608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ここにかくれている　キャラクターは　なんでしょうか？</a:t>
            </a:r>
          </a:p>
        </p:txBody>
      </p:sp>
      <p:sp>
        <p:nvSpPr>
          <p:cNvPr id="4" name="メモ 3"/>
          <p:cNvSpPr/>
          <p:nvPr/>
        </p:nvSpPr>
        <p:spPr>
          <a:xfrm rot="10800000">
            <a:off x="3563888" y="2010694"/>
            <a:ext cx="2671810" cy="3888432"/>
          </a:xfrm>
          <a:prstGeom prst="foldedCorner">
            <a:avLst>
              <a:gd name="adj" fmla="val 139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3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佐宮尚宏\Desktop\H27修学旅行シーン別\4,お台場\DSCN1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r="35022"/>
          <a:stretch/>
        </p:blipFill>
        <p:spPr bwMode="auto">
          <a:xfrm>
            <a:off x="2915815" y="404664"/>
            <a:ext cx="2808313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66930" y="5829134"/>
            <a:ext cx="6266341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めちゃイケ　</a:t>
            </a:r>
            <a:r>
              <a:rPr kumimoji="1" lang="ja-JP" altLang="en-US" sz="4800" dirty="0" err="1"/>
              <a:t>たかっ</a:t>
            </a:r>
            <a:r>
              <a:rPr kumimoji="1" lang="ja-JP" altLang="en-US" sz="4800" dirty="0"/>
              <a:t>しー</a:t>
            </a:r>
          </a:p>
        </p:txBody>
      </p:sp>
    </p:spTree>
    <p:extLst>
      <p:ext uri="{BB962C8B-B14F-4D97-AF65-F5344CB8AC3E}">
        <p14:creationId xmlns:p14="http://schemas.microsoft.com/office/powerpoint/2010/main" val="127014150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佐宮尚宏\Desktop\H27修学旅行シーン別\6,ディズニー\DSCN1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048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5951021"/>
            <a:ext cx="793862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この　アトラクションは　なんでしょうか？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724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佐宮尚宏\Desktop\H27修学旅行シーン別\3,スカイツリー\IMG_0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0"/>
          <a:stretch/>
        </p:blipFill>
        <p:spPr bwMode="auto">
          <a:xfrm>
            <a:off x="418693" y="2348880"/>
            <a:ext cx="83772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5842138"/>
            <a:ext cx="793862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よろこんでます。　なぜでしょうか？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184733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51</Words>
  <Application>Microsoft Office PowerPoint</Application>
  <PresentationFormat>画面に合わせる (4:3)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HG創英角ﾎﾟｯﾌﾟ体</vt:lpstr>
      <vt:lpstr>ＭＳ Ｐゴシック</vt:lpstr>
      <vt:lpstr>新細明體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aki</cp:lastModifiedBy>
  <cp:revision>19</cp:revision>
  <dcterms:created xsi:type="dcterms:W3CDTF">2015-11-15T12:25:12Z</dcterms:created>
  <dcterms:modified xsi:type="dcterms:W3CDTF">2016-03-22T21:35:17Z</dcterms:modified>
</cp:coreProperties>
</file>