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30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42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3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21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5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2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15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43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28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5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2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68201"/>
            <a:ext cx="4434086" cy="443408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547664" y="404664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　　　 しゅう  が</a:t>
            </a:r>
            <a:r>
              <a:rPr lang="ja-JP" altLang="en-US" dirty="0" err="1"/>
              <a:t>く</a:t>
            </a:r>
            <a:r>
              <a:rPr lang="ja-JP" altLang="en-US" dirty="0"/>
              <a:t>      りょこう</a:t>
            </a:r>
            <a:br>
              <a:rPr lang="en-US" altLang="ja-JP" dirty="0"/>
            </a:br>
            <a:r>
              <a:rPr lang="ja-JP" altLang="en-US" dirty="0"/>
              <a:t>　　　　　</a:t>
            </a:r>
            <a:r>
              <a:rPr lang="ja-JP" altLang="en-US" sz="4400" dirty="0"/>
              <a:t>修学旅行</a:t>
            </a:r>
            <a:br>
              <a:rPr lang="en-US" altLang="ja-JP" sz="4400" dirty="0"/>
            </a:br>
            <a:r>
              <a:rPr lang="en-US" altLang="ja-JP" sz="4400" dirty="0"/>
              <a:t>   </a:t>
            </a:r>
            <a:r>
              <a:rPr lang="ja-JP" altLang="en-US" sz="4400" dirty="0"/>
              <a:t> </a:t>
            </a:r>
            <a:r>
              <a:rPr lang="ja-JP" altLang="en-US" dirty="0"/>
              <a:t>も           もの</a:t>
            </a:r>
            <a:br>
              <a:rPr lang="en-US" altLang="ja-JP" dirty="0"/>
            </a:br>
            <a:r>
              <a:rPr lang="en-US" altLang="ja-JP" dirty="0"/>
              <a:t>     </a:t>
            </a:r>
            <a:r>
              <a:rPr lang="ja-JP" altLang="en-US" sz="4400" dirty="0"/>
              <a:t>持ち物について</a:t>
            </a:r>
            <a:br>
              <a:rPr lang="ja-JP" altLang="en-US" sz="4400" dirty="0"/>
            </a:b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670" y="3101218"/>
            <a:ext cx="3513187" cy="351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3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7544" y="387297"/>
            <a:ext cx="49685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　　　　　　　　　　　　　　　　　　　　　　　にもつ</a:t>
            </a:r>
            <a:endParaRPr lang="en-US" altLang="ja-JP" dirty="0"/>
          </a:p>
          <a:p>
            <a:r>
              <a:rPr lang="ja-JP" altLang="en-US" sz="4400" dirty="0"/>
              <a:t>ホテルにおくる荷物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9892" y="5505978"/>
            <a:ext cx="80145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　　　　　　　　　　　　　　　　　　　　　　　　</a:t>
            </a:r>
            <a:r>
              <a:rPr lang="ja-JP" altLang="en-US" dirty="0" err="1"/>
              <a:t>がっ</a:t>
            </a:r>
            <a:r>
              <a:rPr lang="ja-JP" altLang="en-US" dirty="0"/>
              <a:t>こう　　　　　　も</a:t>
            </a:r>
            <a:endParaRPr lang="en-US" altLang="ja-JP" dirty="0"/>
          </a:p>
          <a:p>
            <a:r>
              <a:rPr lang="ja-JP" altLang="en-US" sz="4400" b="1" dirty="0">
                <a:solidFill>
                  <a:srgbClr val="FF0000"/>
                </a:solidFill>
              </a:rPr>
              <a:t>１１月５日（木）　</a:t>
            </a:r>
            <a:r>
              <a:rPr lang="ja-JP" altLang="en-US" sz="4400" dirty="0"/>
              <a:t>学校に持ってくる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44536"/>
            <a:ext cx="4434086" cy="443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9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580112" y="1322962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きがえ</a:t>
            </a:r>
            <a:endParaRPr kumimoji="1" lang="ja-JP" altLang="en-US" dirty="0"/>
          </a:p>
        </p:txBody>
      </p:sp>
      <p:sp>
        <p:nvSpPr>
          <p:cNvPr id="7" name="曲折矢印 6"/>
          <p:cNvSpPr/>
          <p:nvPr/>
        </p:nvSpPr>
        <p:spPr>
          <a:xfrm rot="16200000">
            <a:off x="1939963" y="3540757"/>
            <a:ext cx="1728192" cy="164869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4715"/>
            <a:ext cx="3065934" cy="306593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99" y="4152475"/>
            <a:ext cx="2510408" cy="251040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970" y="2780928"/>
            <a:ext cx="2626751" cy="262675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610" y="2015943"/>
            <a:ext cx="2078360" cy="20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2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67544" y="378347"/>
            <a:ext cx="80145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　　　　　　　　　　　　　　　　　　　　　　　　　　 </a:t>
            </a:r>
            <a:r>
              <a:rPr lang="ja-JP" altLang="en-US" dirty="0" err="1"/>
              <a:t>も</a:t>
            </a:r>
            <a:endParaRPr lang="en-US" altLang="ja-JP" dirty="0"/>
          </a:p>
          <a:p>
            <a:r>
              <a:rPr lang="ja-JP" altLang="en-US" sz="4400" b="1" dirty="0">
                <a:solidFill>
                  <a:srgbClr val="FF0000"/>
                </a:solidFill>
              </a:rPr>
              <a:t>１１月１１日（水）　</a:t>
            </a:r>
            <a:r>
              <a:rPr lang="ja-JP" altLang="en-US" sz="4400" dirty="0"/>
              <a:t>持っていくもの</a:t>
            </a:r>
            <a:endParaRPr kumimoji="1" lang="ja-JP" altLang="en-US" dirty="0"/>
          </a:p>
        </p:txBody>
      </p:sp>
      <p:sp>
        <p:nvSpPr>
          <p:cNvPr id="11" name="曲折矢印 10"/>
          <p:cNvSpPr/>
          <p:nvPr/>
        </p:nvSpPr>
        <p:spPr>
          <a:xfrm rot="14961678">
            <a:off x="2191630" y="3964993"/>
            <a:ext cx="1728192" cy="164869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1421303"/>
            <a:ext cx="2909771" cy="290977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756" y="4054207"/>
            <a:ext cx="1934344" cy="193434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/>
          <a:srcRect r="28706"/>
          <a:stretch/>
        </p:blipFill>
        <p:spPr>
          <a:xfrm>
            <a:off x="6358873" y="1620129"/>
            <a:ext cx="2268252" cy="212102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510" y="4237769"/>
            <a:ext cx="2222376" cy="2222376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 rot="19501285">
            <a:off x="4531147" y="1723619"/>
            <a:ext cx="1343538" cy="18167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 rot="19671532">
            <a:off x="4588155" y="2149624"/>
            <a:ext cx="9412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しおり</a:t>
            </a:r>
          </a:p>
        </p:txBody>
      </p:sp>
    </p:spTree>
    <p:extLst>
      <p:ext uri="{BB962C8B-B14F-4D97-AF65-F5344CB8AC3E}">
        <p14:creationId xmlns:p14="http://schemas.microsoft.com/office/powerpoint/2010/main" val="95984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24000"/>
            <a:ext cx="5715000" cy="3810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92805" y="188640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も</a:t>
            </a:r>
            <a:endParaRPr lang="en-US" altLang="ja-JP" dirty="0"/>
          </a:p>
          <a:p>
            <a:r>
              <a:rPr lang="ja-JP" altLang="en-US" sz="4400" dirty="0"/>
              <a:t>持って</a:t>
            </a:r>
            <a:r>
              <a:rPr lang="ja-JP" altLang="en-US" sz="4400" b="1" dirty="0">
                <a:solidFill>
                  <a:srgbClr val="FF0000"/>
                </a:solidFill>
              </a:rPr>
              <a:t>いってもよい</a:t>
            </a:r>
            <a:r>
              <a:rPr lang="ja-JP" altLang="en-US" sz="4800" b="1" dirty="0">
                <a:solidFill>
                  <a:srgbClr val="FF0000"/>
                </a:solidFill>
              </a:rPr>
              <a:t>？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703439">
            <a:off x="5797197" y="381020"/>
            <a:ext cx="1988335" cy="92333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クイズ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ドーナツ 3"/>
          <p:cNvSpPr/>
          <p:nvPr/>
        </p:nvSpPr>
        <p:spPr>
          <a:xfrm>
            <a:off x="3848349" y="1715613"/>
            <a:ext cx="2808312" cy="2808312"/>
          </a:xfrm>
          <a:prstGeom prst="donut">
            <a:avLst>
              <a:gd name="adj" fmla="val 10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5358506"/>
            <a:ext cx="590465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sz="4400" dirty="0"/>
              <a:t>みんなでたのしむもの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64" y="1541177"/>
            <a:ext cx="4876800" cy="4876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92805" y="188640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も</a:t>
            </a:r>
            <a:endParaRPr lang="en-US" altLang="ja-JP" dirty="0"/>
          </a:p>
          <a:p>
            <a:r>
              <a:rPr lang="ja-JP" altLang="en-US" sz="4400" dirty="0"/>
              <a:t>持って</a:t>
            </a:r>
            <a:r>
              <a:rPr lang="ja-JP" altLang="en-US" sz="4400" b="1" dirty="0">
                <a:solidFill>
                  <a:srgbClr val="FF0000"/>
                </a:solidFill>
              </a:rPr>
              <a:t>いってもよい</a:t>
            </a:r>
            <a:r>
              <a:rPr lang="ja-JP" altLang="en-US" sz="4800" b="1" dirty="0">
                <a:solidFill>
                  <a:srgbClr val="FF0000"/>
                </a:solidFill>
              </a:rPr>
              <a:t>？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703439">
            <a:off x="5797197" y="381020"/>
            <a:ext cx="1988335" cy="92333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クイズ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十字形 8"/>
          <p:cNvSpPr/>
          <p:nvPr/>
        </p:nvSpPr>
        <p:spPr>
          <a:xfrm rot="2699754">
            <a:off x="2143469" y="1879461"/>
            <a:ext cx="3672408" cy="3613688"/>
          </a:xfrm>
          <a:prstGeom prst="plus">
            <a:avLst>
              <a:gd name="adj" fmla="val 45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03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354" y="1341082"/>
            <a:ext cx="4876800" cy="4876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92805" y="188640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も</a:t>
            </a:r>
            <a:endParaRPr lang="en-US" altLang="ja-JP" dirty="0"/>
          </a:p>
          <a:p>
            <a:r>
              <a:rPr lang="ja-JP" altLang="en-US" sz="4400" dirty="0"/>
              <a:t>持って</a:t>
            </a:r>
            <a:r>
              <a:rPr lang="ja-JP" altLang="en-US" sz="4400" b="1" dirty="0">
                <a:solidFill>
                  <a:srgbClr val="FF0000"/>
                </a:solidFill>
              </a:rPr>
              <a:t>いってもよい</a:t>
            </a:r>
            <a:r>
              <a:rPr lang="ja-JP" altLang="en-US" sz="4800" b="1" dirty="0">
                <a:solidFill>
                  <a:srgbClr val="FF0000"/>
                </a:solidFill>
              </a:rPr>
              <a:t>？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703439">
            <a:off x="5797197" y="381020"/>
            <a:ext cx="1988335" cy="92333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クイズ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十字形 8"/>
          <p:cNvSpPr/>
          <p:nvPr/>
        </p:nvSpPr>
        <p:spPr>
          <a:xfrm rot="2699754">
            <a:off x="2143469" y="1879461"/>
            <a:ext cx="3672408" cy="3613688"/>
          </a:xfrm>
          <a:prstGeom prst="plus">
            <a:avLst>
              <a:gd name="adj" fmla="val 45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8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2805" y="188640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も</a:t>
            </a:r>
            <a:endParaRPr lang="en-US" altLang="ja-JP" dirty="0"/>
          </a:p>
          <a:p>
            <a:r>
              <a:rPr lang="ja-JP" altLang="en-US" sz="4400" dirty="0"/>
              <a:t>持って</a:t>
            </a:r>
            <a:r>
              <a:rPr lang="ja-JP" altLang="en-US" sz="4400" b="1" dirty="0">
                <a:solidFill>
                  <a:srgbClr val="FF0000"/>
                </a:solidFill>
              </a:rPr>
              <a:t>いってもよい</a:t>
            </a:r>
            <a:r>
              <a:rPr lang="ja-JP" altLang="en-US" sz="4800" b="1" dirty="0">
                <a:solidFill>
                  <a:srgbClr val="FF0000"/>
                </a:solidFill>
              </a:rPr>
              <a:t>？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418" y="1933059"/>
            <a:ext cx="2043087" cy="360544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 rot="703439">
            <a:off x="5797197" y="381020"/>
            <a:ext cx="1988335" cy="92333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クイズ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十字形 8"/>
          <p:cNvSpPr/>
          <p:nvPr/>
        </p:nvSpPr>
        <p:spPr>
          <a:xfrm rot="2699754">
            <a:off x="2524758" y="1792063"/>
            <a:ext cx="3672408" cy="3613688"/>
          </a:xfrm>
          <a:prstGeom prst="plus">
            <a:avLst>
              <a:gd name="adj" fmla="val 45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91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2805" y="188640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も</a:t>
            </a:r>
            <a:endParaRPr lang="en-US" altLang="ja-JP" dirty="0"/>
          </a:p>
          <a:p>
            <a:r>
              <a:rPr lang="ja-JP" altLang="en-US" sz="4400" dirty="0"/>
              <a:t>持って</a:t>
            </a:r>
            <a:r>
              <a:rPr lang="ja-JP" altLang="en-US" sz="4400" b="1" dirty="0">
                <a:solidFill>
                  <a:srgbClr val="FF0000"/>
                </a:solidFill>
              </a:rPr>
              <a:t>いってもよい</a:t>
            </a:r>
            <a:r>
              <a:rPr lang="ja-JP" altLang="en-US" sz="4800" b="1" dirty="0">
                <a:solidFill>
                  <a:srgbClr val="FF0000"/>
                </a:solidFill>
              </a:rPr>
              <a:t>？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703439">
            <a:off x="5797197" y="381020"/>
            <a:ext cx="1988335" cy="92333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クイズ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34" y="1496731"/>
            <a:ext cx="4876800" cy="4876800"/>
          </a:xfrm>
          <a:prstGeom prst="rect">
            <a:avLst/>
          </a:prstGeom>
        </p:spPr>
      </p:pic>
      <p:sp>
        <p:nvSpPr>
          <p:cNvPr id="9" name="十字形 8"/>
          <p:cNvSpPr/>
          <p:nvPr/>
        </p:nvSpPr>
        <p:spPr>
          <a:xfrm rot="2699754">
            <a:off x="2524758" y="1792063"/>
            <a:ext cx="3672408" cy="3613688"/>
          </a:xfrm>
          <a:prstGeom prst="plus">
            <a:avLst>
              <a:gd name="adj" fmla="val 45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0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</Words>
  <Application>Microsoft Office PowerPoint</Application>
  <PresentationFormat>画面に合わせる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aki</cp:lastModifiedBy>
  <cp:revision>8</cp:revision>
  <dcterms:created xsi:type="dcterms:W3CDTF">2015-09-30T20:03:42Z</dcterms:created>
  <dcterms:modified xsi:type="dcterms:W3CDTF">2016-03-22T22:02:23Z</dcterms:modified>
</cp:coreProperties>
</file>