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9" r:id="rId9"/>
    <p:sldId id="280" r:id="rId10"/>
    <p:sldId id="282" r:id="rId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3CC34-2E97-43C5-96DB-8EF9ED130918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488-1EE2-49C4-BF02-E725C5E76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0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42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3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1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5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2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15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3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28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5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2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48DF-98E6-4C76-ABF6-EB593F6F8475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F6F3-843D-43D8-B25E-1CD30D04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16632"/>
            <a:ext cx="86409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わたし　　しゅうがく  りょこう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</a:t>
            </a: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私を修学旅行</a:t>
            </a:r>
            <a:r>
              <a:rPr lang="en-US" altLang="ja-JP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 　つ 　　　　　　</a:t>
            </a:r>
            <a:r>
              <a:rPr lang="ja-JP" altLang="en-US" dirty="0" err="1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い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に連れて行って　</a:t>
            </a:r>
            <a:r>
              <a:rPr lang="ja-JP" altLang="en-US" sz="5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クイズ</a:t>
            </a:r>
            <a:br>
              <a:rPr lang="ja-JP" altLang="en-US" sz="5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endParaRPr kumimoji="1" lang="ja-JP" altLang="en-US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6084168" y="764704"/>
            <a:ext cx="738199" cy="711661"/>
          </a:xfrm>
          <a:prstGeom prst="donut">
            <a:avLst>
              <a:gd name="adj" fmla="val 157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乗算記号 11"/>
          <p:cNvSpPr/>
          <p:nvPr/>
        </p:nvSpPr>
        <p:spPr>
          <a:xfrm>
            <a:off x="6660232" y="519717"/>
            <a:ext cx="1266011" cy="1201634"/>
          </a:xfrm>
          <a:prstGeom prst="mathMultiply">
            <a:avLst>
              <a:gd name="adj1" fmla="val 115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21540"/>
            <a:ext cx="2798440" cy="279844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357" y="3196139"/>
            <a:ext cx="2865115" cy="286511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17" y="2521540"/>
            <a:ext cx="2582416" cy="25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30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1680" y="1844824"/>
            <a:ext cx="5698976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資料の一部を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掲載させていただいています。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77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853" y="3283697"/>
            <a:ext cx="3524861" cy="2643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467544" y="387297"/>
            <a:ext cx="8352928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                                         うえのどう</a:t>
            </a:r>
            <a:r>
              <a:rPr lang="ja-JP" altLang="en-US" dirty="0" err="1"/>
              <a:t>ぶつえん</a:t>
            </a:r>
            <a:r>
              <a:rPr lang="ja-JP" altLang="en-US" dirty="0"/>
              <a:t>　　                </a:t>
            </a:r>
            <a:r>
              <a:rPr lang="ja-JP" altLang="en-US" dirty="0" err="1"/>
              <a:t>お</a:t>
            </a:r>
            <a:endParaRPr lang="en-US" altLang="ja-JP" dirty="0"/>
          </a:p>
          <a:p>
            <a:r>
              <a:rPr lang="ja-JP" altLang="en-US" sz="4400" dirty="0"/>
              <a:t>クイズ①上野動物園が終わったら、</a:t>
            </a:r>
            <a:endParaRPr lang="en-US" altLang="ja-JP" sz="4400" dirty="0"/>
          </a:p>
          <a:p>
            <a:r>
              <a:rPr lang="ja-JP" altLang="en-US" sz="4400" dirty="0"/>
              <a:t>　　　　　  どこにいく？</a:t>
            </a:r>
            <a:endParaRPr kumimoji="1" lang="ja-JP" altLang="en-US" dirty="0"/>
          </a:p>
        </p:txBody>
      </p:sp>
      <p:sp>
        <p:nvSpPr>
          <p:cNvPr id="2" name="右矢印 1"/>
          <p:cNvSpPr/>
          <p:nvPr/>
        </p:nvSpPr>
        <p:spPr>
          <a:xfrm>
            <a:off x="4499992" y="4293096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24128" y="2996952"/>
            <a:ext cx="2808312" cy="29469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ja-JP" sz="1050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11500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？</a:t>
            </a:r>
            <a:endParaRPr lang="en-US" altLang="ja-JP" sz="11500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endParaRPr kumimoji="1" lang="en-US" altLang="ja-JP" sz="6000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9" name="ドーナツ 8"/>
          <p:cNvSpPr/>
          <p:nvPr/>
        </p:nvSpPr>
        <p:spPr>
          <a:xfrm>
            <a:off x="5892590" y="3141111"/>
            <a:ext cx="2521966" cy="2519993"/>
          </a:xfrm>
          <a:prstGeom prst="donut">
            <a:avLst>
              <a:gd name="adj" fmla="val 102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63" y="2473732"/>
            <a:ext cx="2582416" cy="258241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04391" y="4797152"/>
            <a:ext cx="3240360" cy="1046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</a:t>
            </a:r>
            <a:r>
              <a:rPr lang="ja-JP" altLang="en-US" dirty="0" smtClean="0"/>
              <a:t>  </a:t>
            </a:r>
            <a:r>
              <a:rPr lang="ja-JP" altLang="en-US" dirty="0"/>
              <a:t>うえのどう</a:t>
            </a:r>
            <a:r>
              <a:rPr lang="ja-JP" altLang="en-US" dirty="0" err="1"/>
              <a:t>ぶつえん</a:t>
            </a:r>
            <a:r>
              <a:rPr lang="ja-JP" altLang="en-US" dirty="0"/>
              <a:t>　　</a:t>
            </a:r>
            <a:endParaRPr lang="en-US" altLang="ja-JP" dirty="0"/>
          </a:p>
          <a:p>
            <a:r>
              <a:rPr lang="ja-JP" altLang="en-US" sz="4400" dirty="0" smtClean="0"/>
              <a:t>上野動物園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0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r="21460"/>
          <a:stretch/>
        </p:blipFill>
        <p:spPr>
          <a:xfrm>
            <a:off x="1643106" y="1700626"/>
            <a:ext cx="5832648" cy="4950911"/>
          </a:xfrm>
          <a:prstGeom prst="rect">
            <a:avLst/>
          </a:prstGeom>
        </p:spPr>
      </p:pic>
      <p:sp>
        <p:nvSpPr>
          <p:cNvPr id="4" name="乗算記号 3"/>
          <p:cNvSpPr/>
          <p:nvPr/>
        </p:nvSpPr>
        <p:spPr>
          <a:xfrm>
            <a:off x="2447764" y="2011342"/>
            <a:ext cx="4223333" cy="4329481"/>
          </a:xfrm>
          <a:prstGeom prst="mathMultiply">
            <a:avLst>
              <a:gd name="adj1" fmla="val 115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387297"/>
            <a:ext cx="8352928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                                         みやげ　              　　　　　　　　　　　　　  </a:t>
            </a:r>
            <a:r>
              <a:rPr lang="ja-JP" altLang="en-US" dirty="0" err="1"/>
              <a:t>か</a:t>
            </a:r>
            <a:endParaRPr lang="en-US" altLang="ja-JP" dirty="0"/>
          </a:p>
          <a:p>
            <a:r>
              <a:rPr lang="ja-JP" altLang="en-US" sz="4400" dirty="0"/>
              <a:t>クイズ②お土産は、どこで買っても</a:t>
            </a:r>
            <a:endParaRPr lang="en-US" altLang="ja-JP" sz="4400" dirty="0"/>
          </a:p>
          <a:p>
            <a:r>
              <a:rPr lang="ja-JP" altLang="en-US" sz="4400" dirty="0"/>
              <a:t>　　　　　 よい？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0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58" y="1833847"/>
            <a:ext cx="4876800" cy="4876800"/>
          </a:xfrm>
          <a:prstGeom prst="rect">
            <a:avLst/>
          </a:prstGeom>
        </p:spPr>
      </p:pic>
      <p:sp>
        <p:nvSpPr>
          <p:cNvPr id="9" name="乗算記号 8"/>
          <p:cNvSpPr/>
          <p:nvPr/>
        </p:nvSpPr>
        <p:spPr>
          <a:xfrm>
            <a:off x="2447764" y="2011342"/>
            <a:ext cx="4223333" cy="4329481"/>
          </a:xfrm>
          <a:prstGeom prst="mathMultiply">
            <a:avLst>
              <a:gd name="adj1" fmla="val 115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387297"/>
            <a:ext cx="8352928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/>
              <a:t>クイズ③</a:t>
            </a:r>
            <a:r>
              <a:rPr lang="ja-JP" altLang="en-US" sz="4400" dirty="0" err="1"/>
              <a:t>おこづ</a:t>
            </a:r>
            <a:r>
              <a:rPr lang="ja-JP" altLang="en-US" sz="4400" dirty="0"/>
              <a:t>かいは、たくさん　　　</a:t>
            </a:r>
            <a:endParaRPr lang="en-US" altLang="ja-JP" sz="4400" dirty="0"/>
          </a:p>
          <a:p>
            <a:r>
              <a:rPr lang="ja-JP" altLang="en-US" sz="4400" dirty="0"/>
              <a:t>　　　　　もっていってもよい？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 rot="21197982">
            <a:off x="466037" y="2436382"/>
            <a:ext cx="3033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tx2">
                    <a:lumMod val="50000"/>
                  </a:schemeClr>
                </a:solidFill>
              </a:rPr>
              <a:t>8000</a:t>
            </a:r>
            <a:r>
              <a:rPr kumimoji="1" lang="ja-JP" altLang="en-US" sz="4000" dirty="0">
                <a:solidFill>
                  <a:schemeClr val="tx2">
                    <a:lumMod val="50000"/>
                  </a:schemeClr>
                </a:solidFill>
              </a:rPr>
              <a:t>円まで</a:t>
            </a:r>
          </a:p>
        </p:txBody>
      </p:sp>
    </p:spTree>
    <p:extLst>
      <p:ext uri="{BB962C8B-B14F-4D97-AF65-F5344CB8AC3E}">
        <p14:creationId xmlns:p14="http://schemas.microsoft.com/office/powerpoint/2010/main" val="25685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33" y="2333674"/>
            <a:ext cx="4233267" cy="423326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67544" y="387297"/>
            <a:ext cx="8352928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                                     </a:t>
            </a:r>
            <a:r>
              <a:rPr lang="ja-JP" altLang="en-US" dirty="0" err="1"/>
              <a:t>け</a:t>
            </a:r>
            <a:r>
              <a:rPr lang="ja-JP" altLang="en-US" dirty="0"/>
              <a:t>いたいでんわ</a:t>
            </a:r>
            <a:endParaRPr lang="en-US" altLang="ja-JP" dirty="0"/>
          </a:p>
          <a:p>
            <a:r>
              <a:rPr lang="ja-JP" altLang="en-US" sz="4400" dirty="0"/>
              <a:t>クイズ④携帯電話をもっていっても</a:t>
            </a:r>
            <a:endParaRPr lang="en-US" altLang="ja-JP" sz="4400" dirty="0"/>
          </a:p>
          <a:p>
            <a:r>
              <a:rPr lang="ja-JP" altLang="en-US" sz="4400" dirty="0"/>
              <a:t>　　　　　 よい？</a:t>
            </a:r>
            <a:endParaRPr kumimoji="1" lang="ja-JP" altLang="en-US" dirty="0"/>
          </a:p>
        </p:txBody>
      </p:sp>
      <p:sp>
        <p:nvSpPr>
          <p:cNvPr id="9" name="乗算記号 8"/>
          <p:cNvSpPr/>
          <p:nvPr/>
        </p:nvSpPr>
        <p:spPr>
          <a:xfrm>
            <a:off x="2447764" y="2011342"/>
            <a:ext cx="4223333" cy="4329481"/>
          </a:xfrm>
          <a:prstGeom prst="mathMultiply">
            <a:avLst>
              <a:gd name="adj1" fmla="val 115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50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  <p:sp>
        <p:nvSpPr>
          <p:cNvPr id="8" name="ドーナツ 7"/>
          <p:cNvSpPr/>
          <p:nvPr/>
        </p:nvSpPr>
        <p:spPr>
          <a:xfrm>
            <a:off x="2240614" y="1340768"/>
            <a:ext cx="4464496" cy="4464496"/>
          </a:xfrm>
          <a:prstGeom prst="donut">
            <a:avLst>
              <a:gd name="adj" fmla="val 69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3540"/>
          <a:stretch/>
        </p:blipFill>
        <p:spPr>
          <a:xfrm>
            <a:off x="1058390" y="3608876"/>
            <a:ext cx="3433564" cy="299379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9512" y="188640"/>
            <a:ext cx="8784976" cy="2954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                                     </a:t>
            </a:r>
            <a:r>
              <a:rPr lang="ja-JP" altLang="en-US" dirty="0" err="1"/>
              <a:t>け</a:t>
            </a:r>
            <a:r>
              <a:rPr lang="ja-JP" altLang="en-US" dirty="0"/>
              <a:t>いたいでんわ　　　　　　　　　　へや</a:t>
            </a:r>
            <a:endParaRPr lang="en-US" altLang="ja-JP" dirty="0"/>
          </a:p>
          <a:p>
            <a:r>
              <a:rPr lang="ja-JP" altLang="en-US" sz="4400" dirty="0"/>
              <a:t>クイズ⑦ホテルでは、部屋から</a:t>
            </a:r>
            <a:endParaRPr lang="en-US" altLang="ja-JP" sz="4400" dirty="0"/>
          </a:p>
          <a:p>
            <a:r>
              <a:rPr lang="ja-JP" altLang="en-US" dirty="0"/>
              <a:t>　　　　　　　　　　　で　　　　　　　　　　　　　　　　　　がいしゅつ</a:t>
            </a:r>
            <a:r>
              <a:rPr lang="ja-JP" altLang="en-US" dirty="0" err="1"/>
              <a:t>ぎ</a:t>
            </a:r>
            <a:r>
              <a:rPr lang="ja-JP" altLang="en-US" dirty="0"/>
              <a:t>　　　　　　ある</a:t>
            </a:r>
            <a:endParaRPr lang="en-US" altLang="ja-JP" dirty="0"/>
          </a:p>
          <a:p>
            <a:r>
              <a:rPr lang="ja-JP" altLang="en-US" sz="4400" dirty="0"/>
              <a:t>　　　　出るときは、</a:t>
            </a:r>
            <a:r>
              <a:rPr lang="ja-JP" altLang="en-US" sz="4400" dirty="0">
                <a:solidFill>
                  <a:srgbClr val="FF0000"/>
                </a:solidFill>
              </a:rPr>
              <a:t>外出着で歩き</a:t>
            </a:r>
            <a:r>
              <a:rPr lang="ja-JP" altLang="en-US" sz="4400" dirty="0"/>
              <a:t>、</a:t>
            </a:r>
            <a:endParaRPr lang="en-US" altLang="ja-JP" sz="4400" dirty="0"/>
          </a:p>
          <a:p>
            <a:r>
              <a:rPr lang="ja-JP" altLang="en-US" dirty="0"/>
              <a:t>　　　　　　　　　　こえ　　　　おお</a:t>
            </a:r>
            <a:endParaRPr lang="en-US" altLang="ja-JP" dirty="0"/>
          </a:p>
          <a:p>
            <a:r>
              <a:rPr kumimoji="1" lang="ja-JP" altLang="en-US" sz="4400" dirty="0"/>
              <a:t>　　　　声の大きさは、</a:t>
            </a:r>
            <a:r>
              <a:rPr kumimoji="1" lang="ja-JP" altLang="en-US" sz="4400" dirty="0">
                <a:solidFill>
                  <a:srgbClr val="FF0000"/>
                </a:solidFill>
              </a:rPr>
              <a:t>１</a:t>
            </a:r>
            <a:r>
              <a:rPr kumimoji="1" lang="ja-JP" altLang="en-US" sz="4400" dirty="0">
                <a:solidFill>
                  <a:schemeClr val="tx1"/>
                </a:solidFill>
              </a:rPr>
              <a:t>か</a:t>
            </a:r>
            <a:r>
              <a:rPr kumimoji="1" lang="ja-JP" altLang="en-US" sz="4400" dirty="0">
                <a:solidFill>
                  <a:srgbClr val="FF0000"/>
                </a:solidFill>
              </a:rPr>
              <a:t>２</a:t>
            </a:r>
            <a:r>
              <a:rPr kumimoji="1" lang="ja-JP" altLang="en-US" sz="4400" dirty="0"/>
              <a:t>である？</a:t>
            </a:r>
            <a:endParaRPr kumimoji="1" lang="ja-JP" altLang="en-US" dirty="0"/>
          </a:p>
        </p:txBody>
      </p:sp>
      <p:sp>
        <p:nvSpPr>
          <p:cNvPr id="3" name="直角三角形 2"/>
          <p:cNvSpPr/>
          <p:nvPr/>
        </p:nvSpPr>
        <p:spPr>
          <a:xfrm flipH="1">
            <a:off x="4716016" y="3716457"/>
            <a:ext cx="3528392" cy="252085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4681698" y="5013176"/>
            <a:ext cx="1656184" cy="1223274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ドーナツ 9"/>
          <p:cNvSpPr/>
          <p:nvPr/>
        </p:nvSpPr>
        <p:spPr>
          <a:xfrm>
            <a:off x="2987824" y="3608876"/>
            <a:ext cx="2521966" cy="2519993"/>
          </a:xfrm>
          <a:prstGeom prst="donut">
            <a:avLst>
              <a:gd name="adj" fmla="val 69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0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236" y="188640"/>
            <a:ext cx="8814252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                                         </a:t>
            </a:r>
            <a:endParaRPr lang="en-US" altLang="ja-JP" dirty="0"/>
          </a:p>
          <a:p>
            <a:r>
              <a:rPr lang="ja-JP" altLang="en-US" sz="4400" dirty="0"/>
              <a:t>クイズ⑧ホテルのおふろでは、</a:t>
            </a:r>
            <a:endParaRPr lang="en-US" altLang="ja-JP" sz="4400" dirty="0"/>
          </a:p>
          <a:p>
            <a:r>
              <a:rPr lang="ja-JP" altLang="en-US" sz="4400" dirty="0"/>
              <a:t>　　　　　カーテンをうちがわにする？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1" r="17317" b="7839"/>
          <a:stretch/>
        </p:blipFill>
        <p:spPr>
          <a:xfrm>
            <a:off x="2043566" y="2275327"/>
            <a:ext cx="4566268" cy="4211586"/>
          </a:xfrm>
          <a:prstGeom prst="rect">
            <a:avLst/>
          </a:prstGeom>
        </p:spPr>
      </p:pic>
      <p:sp>
        <p:nvSpPr>
          <p:cNvPr id="7" name="上矢印 6"/>
          <p:cNvSpPr/>
          <p:nvPr/>
        </p:nvSpPr>
        <p:spPr>
          <a:xfrm rot="18987175">
            <a:off x="3980986" y="3786792"/>
            <a:ext cx="573206" cy="9280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87441" y="4518537"/>
            <a:ext cx="2866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カーテンは内側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44208" y="419645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うちがわ</a:t>
            </a:r>
          </a:p>
        </p:txBody>
      </p:sp>
      <p:sp>
        <p:nvSpPr>
          <p:cNvPr id="11" name="ドーナツ 10"/>
          <p:cNvSpPr/>
          <p:nvPr/>
        </p:nvSpPr>
        <p:spPr>
          <a:xfrm>
            <a:off x="2973363" y="2942638"/>
            <a:ext cx="3102048" cy="2876964"/>
          </a:xfrm>
          <a:prstGeom prst="donut">
            <a:avLst>
              <a:gd name="adj" fmla="val 840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9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36255"/>
            <a:ext cx="8640960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                                              </a:t>
            </a:r>
            <a:endParaRPr lang="en-US" altLang="ja-JP" dirty="0"/>
          </a:p>
          <a:p>
            <a:r>
              <a:rPr lang="ja-JP" altLang="en-US" sz="4400" dirty="0"/>
              <a:t>クイズ⑨ホテルでは、へや</a:t>
            </a:r>
            <a:r>
              <a:rPr lang="ja-JP" altLang="en-US" sz="4400" dirty="0" err="1"/>
              <a:t>を</a:t>
            </a:r>
            <a:endParaRPr lang="en-US" altLang="ja-JP" sz="4400" dirty="0"/>
          </a:p>
          <a:p>
            <a:r>
              <a:rPr lang="ja-JP" altLang="en-US" sz="4400" dirty="0"/>
              <a:t>　　　　　かって に でていってよい？</a:t>
            </a:r>
            <a:endParaRPr kumimoji="1" lang="ja-JP" altLang="en-US" dirty="0"/>
          </a:p>
        </p:txBody>
      </p:sp>
      <p:pic>
        <p:nvPicPr>
          <p:cNvPr id="12291" name="Picture 3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4505325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乗算記号 7"/>
          <p:cNvSpPr/>
          <p:nvPr/>
        </p:nvSpPr>
        <p:spPr>
          <a:xfrm>
            <a:off x="2447764" y="2011342"/>
            <a:ext cx="4223333" cy="4329481"/>
          </a:xfrm>
          <a:prstGeom prst="mathMultiply">
            <a:avLst>
              <a:gd name="adj1" fmla="val 115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6136" y="3115828"/>
            <a:ext cx="2654424" cy="26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</Words>
  <Application>Microsoft Office PowerPoint</Application>
  <PresentationFormat>画面に合わせる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 Pゴシック体S</vt:lpstr>
      <vt:lpstr>HGS創英角ﾎﾟｯﾌﾟ体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okayamaken</cp:lastModifiedBy>
  <cp:revision>18</cp:revision>
  <cp:lastPrinted>2015-11-08T23:34:06Z</cp:lastPrinted>
  <dcterms:created xsi:type="dcterms:W3CDTF">2015-09-30T20:03:42Z</dcterms:created>
  <dcterms:modified xsi:type="dcterms:W3CDTF">2016-03-22T23:09:14Z</dcterms:modified>
</cp:coreProperties>
</file>