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9" r:id="rId3"/>
    <p:sldId id="258" r:id="rId4"/>
    <p:sldId id="259" r:id="rId5"/>
    <p:sldId id="292" r:id="rId6"/>
    <p:sldId id="297" r:id="rId7"/>
    <p:sldId id="294" r:id="rId8"/>
    <p:sldId id="271" r:id="rId9"/>
    <p:sldId id="267" r:id="rId10"/>
    <p:sldId id="268" r:id="rId11"/>
    <p:sldId id="273" r:id="rId12"/>
    <p:sldId id="288" r:id="rId13"/>
    <p:sldId id="29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083" autoAdjust="0"/>
    <p:restoredTop sz="94604" autoAdjust="0"/>
  </p:normalViewPr>
  <p:slideViewPr>
    <p:cSldViewPr>
      <p:cViewPr varScale="1">
        <p:scale>
          <a:sx n="68" d="100"/>
          <a:sy n="68" d="100"/>
        </p:scale>
        <p:origin x="7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C848-1E85-4EC8-AC2C-BDE9A2095FFE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DE57-C302-42F1-B1B6-79878F46E35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86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9DE57-C302-42F1-B1B6-79878F46E35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1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F95D-97CA-4555-B1E6-418FE7CD16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664B-76B2-4441-BE7E-4919A216C804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7D6C-232D-4314-940C-903EBED869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123728" y="1179185"/>
            <a:ext cx="6480720" cy="8864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ln w="9525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特太ゴシック体" panose="02010609000101010101" pitchFamily="1" charset="-128"/>
              </a:rPr>
              <a:t>○○</a:t>
            </a:r>
            <a:r>
              <a:rPr kumimoji="1" lang="ja-JP" altLang="en-US" sz="5400" b="1" dirty="0">
                <a:ln w="1905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特太ゴシック体" panose="02010609000101010101" pitchFamily="1" charset="-128"/>
              </a:rPr>
              <a:t>グループ</a:t>
            </a:r>
          </a:p>
        </p:txBody>
      </p:sp>
      <p:pic>
        <p:nvPicPr>
          <p:cNvPr id="35852" name="Picture 12" descr="http://dollsent.jp/wp-content/uploads/2010/04/s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92" y="188640"/>
            <a:ext cx="2273110" cy="234888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6408712" cy="3240360"/>
          </a:xfrm>
          <a:ln>
            <a:noFill/>
          </a:ln>
        </p:spPr>
        <p:txBody>
          <a:bodyPr anchor="ctr">
            <a:normAutofit/>
          </a:bodyPr>
          <a:lstStyle/>
          <a:p>
            <a:pPr algn="l"/>
            <a:r>
              <a:rPr lang="ja-JP" altLang="en-US" sz="96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itchFamily="1" charset="-128"/>
              </a:rPr>
              <a:t>こ</a:t>
            </a:r>
            <a:r>
              <a:rPr kumimoji="1" lang="ja-JP" altLang="en-US" sz="96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itchFamily="1" charset="-128"/>
              </a:rPr>
              <a:t>うがい</a:t>
            </a:r>
            <a:br>
              <a:rPr kumimoji="1" lang="en-US" altLang="ja-JP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itchFamily="1" charset="-128"/>
              </a:rPr>
            </a:br>
            <a:r>
              <a:rPr lang="ja-JP" altLang="en-US" sz="96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itchFamily="1" charset="-128"/>
              </a:rPr>
              <a:t>がくしゅう</a:t>
            </a:r>
            <a:endParaRPr kumimoji="1" lang="ja-JP" altLang="en-US" sz="9600" b="1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ea typeface="ＤＦ特太ゴシック体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58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312421"/>
            <a:ext cx="6186374" cy="5138125"/>
          </a:xfrm>
          <a:prstGeom prst="rect">
            <a:avLst/>
          </a:prstGeom>
          <a:noFill/>
        </p:spPr>
      </p:pic>
      <p:sp>
        <p:nvSpPr>
          <p:cNvPr id="7" name="円形吹き出し 6"/>
          <p:cNvSpPr/>
          <p:nvPr/>
        </p:nvSpPr>
        <p:spPr>
          <a:xfrm>
            <a:off x="-9309" y="3789040"/>
            <a:ext cx="3419872" cy="1497256"/>
          </a:xfrm>
          <a:prstGeom prst="wedgeEllipseCallout">
            <a:avLst>
              <a:gd name="adj1" fmla="val -5430"/>
              <a:gd name="adj2" fmla="val 43020"/>
            </a:avLst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ほしがいっぱいみえるよ</a:t>
            </a:r>
            <a:endParaRPr kumimoji="1"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04664"/>
            <a:ext cx="5680228" cy="5256584"/>
          </a:xfrm>
          <a:prstGeom prst="rect">
            <a:avLst/>
          </a:prstGeom>
          <a:noFill/>
        </p:spPr>
      </p:pic>
      <p:sp>
        <p:nvSpPr>
          <p:cNvPr id="3" name="円形吹き出し 2"/>
          <p:cNvSpPr/>
          <p:nvPr/>
        </p:nvSpPr>
        <p:spPr>
          <a:xfrm>
            <a:off x="5220072" y="4077072"/>
            <a:ext cx="3600400" cy="1800200"/>
          </a:xfrm>
          <a:prstGeom prst="wedgeEllipseCallout">
            <a:avLst>
              <a:gd name="adj1" fmla="val -81131"/>
              <a:gd name="adj2" fmla="val -907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anose="02010609000101010101" pitchFamily="1" charset="-128"/>
              </a:rPr>
              <a:t>まってるからね</a:t>
            </a:r>
            <a:r>
              <a:rPr kumimoji="1" lang="ja-JP" altLang="en-US" sz="4000" b="1" dirty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ＤＦ特太ゴシック体" panose="02010609000101010101" pitchFamily="1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634782">
            <a:off x="4581014" y="2307521"/>
            <a:ext cx="3168352" cy="432048"/>
          </a:xfrm>
          <a:prstGeom prst="rect">
            <a:avLst/>
          </a:prstGeom>
          <a:noFill/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447675" y="14176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ja-JP"/>
          </a:p>
        </p:txBody>
      </p:sp>
      <p:sp>
        <p:nvSpPr>
          <p:cNvPr id="12" name="正方形/長方形 11"/>
          <p:cNvSpPr/>
          <p:nvPr/>
        </p:nvSpPr>
        <p:spPr>
          <a:xfrm>
            <a:off x="6012160" y="3789040"/>
            <a:ext cx="3275856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ＭＳ Ｐゴシック" pitchFamily="50" charset="-128"/>
              </a:rPr>
              <a:t>がっこう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-180528" y="0"/>
            <a:ext cx="3707904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ＭＳ Ｐゴシック" pitchFamily="50" charset="-128"/>
              </a:rPr>
              <a:t>サイピア</a:t>
            </a:r>
          </a:p>
        </p:txBody>
      </p:sp>
      <p:pic>
        <p:nvPicPr>
          <p:cNvPr id="49154" name="Picture 2" descr="http://snavinet.fc2web.com/shin-kobe080101013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3314" y="800238"/>
            <a:ext cx="2391397" cy="1908682"/>
          </a:xfrm>
          <a:prstGeom prst="rect">
            <a:avLst/>
          </a:prstGeom>
          <a:noFill/>
        </p:spPr>
      </p:pic>
      <p:pic>
        <p:nvPicPr>
          <p:cNvPr id="10246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2339752" y="1484784"/>
            <a:ext cx="2808312" cy="432048"/>
          </a:xfrm>
          <a:prstGeom prst="rect">
            <a:avLst/>
          </a:prstGeom>
          <a:noFill/>
        </p:spPr>
      </p:pic>
      <p:pic>
        <p:nvPicPr>
          <p:cNvPr id="11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5004048" y="1484784"/>
            <a:ext cx="2664296" cy="432048"/>
          </a:xfrm>
          <a:prstGeom prst="rect">
            <a:avLst/>
          </a:prstGeom>
          <a:noFill/>
        </p:spPr>
      </p:pic>
      <p:pic>
        <p:nvPicPr>
          <p:cNvPr id="15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738235">
            <a:off x="2080401" y="3854655"/>
            <a:ext cx="3168352" cy="432048"/>
          </a:xfrm>
          <a:prstGeom prst="rect">
            <a:avLst/>
          </a:prstGeom>
          <a:noFill/>
        </p:spPr>
      </p:pic>
      <p:pic>
        <p:nvPicPr>
          <p:cNvPr id="16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716833">
            <a:off x="60218" y="5086530"/>
            <a:ext cx="3168352" cy="432048"/>
          </a:xfrm>
          <a:prstGeom prst="rect">
            <a:avLst/>
          </a:prstGeom>
          <a:noFill/>
        </p:spPr>
      </p:pic>
      <p:pic>
        <p:nvPicPr>
          <p:cNvPr id="17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179512" y="5877272"/>
            <a:ext cx="3168352" cy="432048"/>
          </a:xfrm>
          <a:prstGeom prst="rect">
            <a:avLst/>
          </a:prstGeom>
          <a:noFill/>
        </p:spPr>
      </p:pic>
      <p:pic>
        <p:nvPicPr>
          <p:cNvPr id="18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3203848" y="5877272"/>
            <a:ext cx="3168352" cy="432048"/>
          </a:xfrm>
          <a:prstGeom prst="rect">
            <a:avLst/>
          </a:prstGeom>
          <a:noFill/>
        </p:spPr>
      </p:pic>
      <p:pic>
        <p:nvPicPr>
          <p:cNvPr id="8" name="Picture 2" descr="http://kuronokuru.cocolog-nifty.com/blog/RIMG188120090115190148953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857736" y="4433413"/>
            <a:ext cx="3232782" cy="2424587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2927514" y="764704"/>
            <a:ext cx="1080120" cy="1080120"/>
          </a:xfrm>
          <a:prstGeom prst="rect">
            <a:avLst/>
          </a:prstGeom>
          <a:noFill/>
        </p:spPr>
      </p:pic>
      <p:pic>
        <p:nvPicPr>
          <p:cNvPr id="10242" name="Picture 2" descr="http://illust-cafe.net/human/images/matu116.gif"/>
          <p:cNvPicPr>
            <a:picLocks noChangeAspect="1" noChangeArrowheads="1"/>
          </p:cNvPicPr>
          <p:nvPr/>
        </p:nvPicPr>
        <p:blipFill>
          <a:blip r:embed="rId6" cstate="print"/>
          <a:srcRect l="25200" t="7560" r="29441" b="52121"/>
          <a:stretch>
            <a:fillRect/>
          </a:stretch>
        </p:blipFill>
        <p:spPr bwMode="auto">
          <a:xfrm>
            <a:off x="3527376" y="252647"/>
            <a:ext cx="576064" cy="512057"/>
          </a:xfrm>
          <a:prstGeom prst="rect">
            <a:avLst/>
          </a:prstGeom>
          <a:noFill/>
        </p:spPr>
      </p:pic>
      <p:pic>
        <p:nvPicPr>
          <p:cNvPr id="10244" name="Picture 4" descr="http://illust-cafe.net/human/images/matu117.gif"/>
          <p:cNvPicPr>
            <a:picLocks noChangeAspect="1" noChangeArrowheads="1"/>
          </p:cNvPicPr>
          <p:nvPr/>
        </p:nvPicPr>
        <p:blipFill>
          <a:blip r:embed="rId7" cstate="print"/>
          <a:srcRect l="27720" t="5040" r="29441" b="52121"/>
          <a:stretch>
            <a:fillRect/>
          </a:stretch>
        </p:blipFill>
        <p:spPr bwMode="auto">
          <a:xfrm>
            <a:off x="2985209" y="260648"/>
            <a:ext cx="504056" cy="5040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endSnd/>
        </p:sndAc>
      </p:transition>
    </mc:Choice>
    <mc:Fallback xmlns="">
      <p:transition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59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61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8000" b="1" dirty="0">
                <a:ln w="5715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おたのしみに！</a:t>
            </a:r>
          </a:p>
        </p:txBody>
      </p:sp>
      <p:pic>
        <p:nvPicPr>
          <p:cNvPr id="12" name="コンテンツ プレースホルダー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49474"/>
            <a:ext cx="6048672" cy="5068788"/>
          </a:xfrm>
        </p:spPr>
      </p:pic>
    </p:spTree>
    <p:extLst>
      <p:ext uri="{BB962C8B-B14F-4D97-AF65-F5344CB8AC3E}">
        <p14:creationId xmlns:p14="http://schemas.microsoft.com/office/powerpoint/2010/main" val="178954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ndAc>
          <p:stSnd>
            <p:snd r:embed="rId2" name="wind.wav"/>
          </p:stSnd>
        </p:sndAc>
      </p:transition>
    </mc:Choice>
    <mc:Fallback xmlns="">
      <p:transition spd="slow"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8800" b="1" u="sng" dirty="0">
                <a:ln w="1905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特太ゴシック体" panose="02010609000101010101" pitchFamily="1" charset="-128"/>
              </a:rPr>
              <a:t>いつ　いくの？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240359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7200" b="1" dirty="0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ＤＦ特太ゴシック体" pitchFamily="1" charset="-128"/>
              </a:rPr>
              <a:t>１１が</a:t>
            </a:r>
            <a:r>
              <a:rPr kumimoji="1" lang="ja-JP" altLang="en-US" sz="7200" b="1" dirty="0" err="1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ＤＦ特太ゴシック体" pitchFamily="1" charset="-128"/>
              </a:rPr>
              <a:t>つ</a:t>
            </a:r>
            <a:r>
              <a:rPr kumimoji="1" lang="ja-JP" altLang="en-US" sz="7200" b="1" dirty="0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ＤＦ特太ゴシック体" pitchFamily="1" charset="-128"/>
              </a:rPr>
              <a:t>６にち</a:t>
            </a:r>
            <a:endParaRPr kumimoji="1" lang="en-US" altLang="ja-JP" sz="7200" b="1" dirty="0">
              <a:ln w="28575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ＤＦ特太ゴシック体" pitchFamily="1" charset="-128"/>
            </a:endParaRPr>
          </a:p>
          <a:p>
            <a:pPr marL="0" indent="0" algn="ctr">
              <a:buNone/>
            </a:pPr>
            <a:r>
              <a:rPr lang="ja-JP" altLang="en-US" sz="7200" b="1" dirty="0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ＤＦ特太ゴシック体" pitchFamily="1" charset="-128"/>
              </a:rPr>
              <a:t>（すいようび）</a:t>
            </a:r>
            <a:endParaRPr lang="en-US" altLang="ja-JP" sz="7200" b="1" dirty="0">
              <a:ln w="28575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ＤＦ特太ゴシック体" pitchFamily="1" charset="-128"/>
            </a:endParaRPr>
          </a:p>
          <a:p>
            <a:pPr marL="0" indent="0" algn="ctr">
              <a:buNone/>
            </a:pPr>
            <a:endParaRPr lang="en-US" altLang="ja-JP" sz="7200" b="1" dirty="0">
              <a:ln w="28575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ＤＦ特太ゴシック体" pitchFamily="1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78951"/>
              </p:ext>
            </p:extLst>
          </p:nvPr>
        </p:nvGraphicFramePr>
        <p:xfrm>
          <a:off x="991626" y="4399013"/>
          <a:ext cx="7180774" cy="1944215"/>
        </p:xfrm>
        <a:graphic>
          <a:graphicData uri="http://schemas.openxmlformats.org/drawingml/2006/table">
            <a:tbl>
              <a:tblPr firstRow="1" firstCol="1" bandRow="1"/>
              <a:tblGrid>
                <a:gridCol w="1025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0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げつ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か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すい</a:t>
                      </a: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err="1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もく</a:t>
                      </a: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きん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ど</a:t>
                      </a: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にち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２９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３０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３１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１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２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３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４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r>
                        <a:rPr lang="ja-JP" alt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５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フローチャート : 結合子 16"/>
          <p:cNvSpPr/>
          <p:nvPr/>
        </p:nvSpPr>
        <p:spPr>
          <a:xfrm>
            <a:off x="2161828" y="4915721"/>
            <a:ext cx="720000" cy="720000"/>
          </a:xfrm>
          <a:prstGeom prst="flowChartConnector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ＤＦ特太ゴシック体" panose="02010609000101010101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1828" y="507566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ea typeface="ＤＦ特太ゴシック体" panose="02010609000101010101" pitchFamily="1" charset="-128"/>
              </a:rPr>
              <a:t>２９</a:t>
            </a:r>
          </a:p>
        </p:txBody>
      </p:sp>
      <p:sp>
        <p:nvSpPr>
          <p:cNvPr id="19" name="フローチャート : 結合子 18"/>
          <p:cNvSpPr/>
          <p:nvPr/>
        </p:nvSpPr>
        <p:spPr>
          <a:xfrm>
            <a:off x="3182640" y="5611809"/>
            <a:ext cx="720080" cy="720080"/>
          </a:xfrm>
          <a:prstGeom prst="flowChartConnector">
            <a:avLst/>
          </a:prstGeom>
          <a:solidFill>
            <a:srgbClr val="FFFF66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ea typeface="ＤＦ特太ゴシック体" panose="02010609000101010101" pitchFamily="1" charset="-128"/>
              </a:rPr>
              <a:t>６</a:t>
            </a:r>
          </a:p>
        </p:txBody>
      </p:sp>
    </p:spTree>
    <p:extLst>
      <p:ext uri="{BB962C8B-B14F-4D97-AF65-F5344CB8AC3E}">
        <p14:creationId xmlns:p14="http://schemas.microsoft.com/office/powerpoint/2010/main" val="6666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5" grpId="0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5103674"/>
            <a:ext cx="8568952" cy="1846659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ひととかがくのみらいかん</a:t>
            </a:r>
            <a:endParaRPr lang="en-US" altLang="ja-JP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ＤＦ特太ゴシック体" panose="02010609000101010101" pitchFamily="1" charset="-128"/>
            </a:endParaRPr>
          </a:p>
          <a:p>
            <a:pPr algn="ctr"/>
            <a:r>
              <a:rPr lang="ja-JP" alt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サイピア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Autofit/>
          </a:bodyPr>
          <a:lstStyle/>
          <a:p>
            <a:r>
              <a:rPr kumimoji="1" lang="ja-JP" altLang="en-US" sz="8000" b="1" dirty="0">
                <a:ln w="1905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特太ゴシック体" panose="02010609000101010101" pitchFamily="1" charset="-128"/>
              </a:rPr>
              <a:t>どこに　いくの？</a:t>
            </a:r>
          </a:p>
        </p:txBody>
      </p:sp>
      <p:pic>
        <p:nvPicPr>
          <p:cNvPr id="1026" name="Picture 2" descr="http://town.sanyo.oni.co.jp/images/spot/pc/default/9015482980589923-1-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340768"/>
            <a:ext cx="6336704" cy="390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7" y="188640"/>
            <a:ext cx="8515647" cy="318548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63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なににのっていくの？</a:t>
            </a:r>
            <a:endParaRPr lang="en-US" altLang="ja-JP" sz="63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ＤＦ特太ゴシック体" panose="02010609000101010101" pitchFamily="1" charset="-128"/>
            </a:endParaRPr>
          </a:p>
          <a:p>
            <a:pPr algn="ctr">
              <a:defRPr/>
            </a:pPr>
            <a:r>
              <a:rPr lang="ja-JP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ＭＳ Ｐゴシック" pitchFamily="50" charset="-128"/>
              </a:rPr>
              <a:t>　　　　　　　　　</a:t>
            </a:r>
            <a:endParaRPr lang="en-US" altLang="ja-JP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ＭＳ Ｐゴシック" pitchFamily="50" charset="-128"/>
            </a:endParaRPr>
          </a:p>
          <a:p>
            <a:pPr algn="ctr">
              <a:defRPr/>
            </a:pPr>
            <a:r>
              <a:rPr lang="ja-JP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ＭＳ Ｐゴシック" pitchFamily="50" charset="-128"/>
              </a:rPr>
              <a:t>　　　　　　</a:t>
            </a:r>
            <a:r>
              <a:rPr lang="ja-JP" altLang="en-US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タクシー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403648" y="2075025"/>
            <a:ext cx="475252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634782">
            <a:off x="4581014" y="2307521"/>
            <a:ext cx="3168352" cy="432048"/>
          </a:xfrm>
          <a:prstGeom prst="rect">
            <a:avLst/>
          </a:prstGeom>
          <a:noFill/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447675" y="141763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ja-JP"/>
          </a:p>
        </p:txBody>
      </p:sp>
      <p:sp>
        <p:nvSpPr>
          <p:cNvPr id="12" name="正方形/長方形 11"/>
          <p:cNvSpPr/>
          <p:nvPr/>
        </p:nvSpPr>
        <p:spPr>
          <a:xfrm>
            <a:off x="6012160" y="3789040"/>
            <a:ext cx="313184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サイピア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-180528" y="0"/>
            <a:ext cx="3707904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40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がっ</a:t>
            </a:r>
            <a:r>
              <a:rPr lang="ja-JP" alt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ＤＦ特太ゴシック体" panose="02010609000101010101" pitchFamily="1" charset="-128"/>
              </a:rPr>
              <a:t>こう</a:t>
            </a:r>
          </a:p>
        </p:txBody>
      </p:sp>
      <p:pic>
        <p:nvPicPr>
          <p:cNvPr id="49154" name="Picture 2" descr="http://snavinet.fc2web.com/shin-kobe080101013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65190" y="4393842"/>
            <a:ext cx="2742423" cy="2052364"/>
          </a:xfrm>
          <a:prstGeom prst="rect">
            <a:avLst/>
          </a:prstGeom>
          <a:noFill/>
        </p:spPr>
      </p:pic>
      <p:pic>
        <p:nvPicPr>
          <p:cNvPr id="10246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2339752" y="1484784"/>
            <a:ext cx="2808312" cy="432048"/>
          </a:xfrm>
          <a:prstGeom prst="rect">
            <a:avLst/>
          </a:prstGeom>
          <a:noFill/>
        </p:spPr>
      </p:pic>
      <p:pic>
        <p:nvPicPr>
          <p:cNvPr id="11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5004048" y="1484784"/>
            <a:ext cx="2664296" cy="432048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5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738235">
            <a:off x="2080401" y="3854655"/>
            <a:ext cx="3168352" cy="432048"/>
          </a:xfrm>
          <a:prstGeom prst="rect">
            <a:avLst/>
          </a:prstGeom>
          <a:noFill/>
        </p:spPr>
      </p:pic>
      <p:pic>
        <p:nvPicPr>
          <p:cNvPr id="16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 rot="19716833">
            <a:off x="60218" y="5086530"/>
            <a:ext cx="3168352" cy="432048"/>
          </a:xfrm>
          <a:prstGeom prst="rect">
            <a:avLst/>
          </a:prstGeom>
          <a:noFill/>
        </p:spPr>
      </p:pic>
      <p:pic>
        <p:nvPicPr>
          <p:cNvPr id="17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179512" y="5877272"/>
            <a:ext cx="3168352" cy="432048"/>
          </a:xfrm>
          <a:prstGeom prst="rect">
            <a:avLst/>
          </a:prstGeom>
          <a:noFill/>
        </p:spPr>
      </p:pic>
      <p:pic>
        <p:nvPicPr>
          <p:cNvPr id="18" name="Picture 6" descr="http://t0.gstatic.com/images?q=tbn:ANd9GcRUaFsnq_UJgK-Q2mRFKU5JsZ9MYQyJI_aRZ3p_H0JaPxw1qVIiVn68Gf9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937" t="34625" r="9439" b="53833"/>
          <a:stretch>
            <a:fillRect/>
          </a:stretch>
        </p:blipFill>
        <p:spPr bwMode="auto">
          <a:xfrm>
            <a:off x="3203848" y="5877272"/>
            <a:ext cx="3168352" cy="432048"/>
          </a:xfrm>
          <a:prstGeom prst="rect">
            <a:avLst/>
          </a:prstGeom>
          <a:noFill/>
        </p:spPr>
      </p:pic>
      <p:pic>
        <p:nvPicPr>
          <p:cNvPr id="8" name="Picture 2" descr="http://kuronokuru.cocolog-nifty.com/blog/RIMG188120090115190148953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512" y="692696"/>
            <a:ext cx="3232782" cy="2424587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2927514" y="764704"/>
            <a:ext cx="1080120" cy="1080120"/>
          </a:xfrm>
          <a:prstGeom prst="rect">
            <a:avLst/>
          </a:prstGeom>
          <a:noFill/>
        </p:spPr>
      </p:pic>
      <p:pic>
        <p:nvPicPr>
          <p:cNvPr id="10242" name="Picture 2" descr="http://illust-cafe.net/human/images/matu116.gif"/>
          <p:cNvPicPr>
            <a:picLocks noChangeAspect="1" noChangeArrowheads="1"/>
          </p:cNvPicPr>
          <p:nvPr/>
        </p:nvPicPr>
        <p:blipFill>
          <a:blip r:embed="rId6" cstate="print"/>
          <a:srcRect l="25200" t="7560" r="29441" b="52121"/>
          <a:stretch>
            <a:fillRect/>
          </a:stretch>
        </p:blipFill>
        <p:spPr bwMode="auto">
          <a:xfrm>
            <a:off x="3527376" y="252647"/>
            <a:ext cx="576064" cy="512057"/>
          </a:xfrm>
          <a:prstGeom prst="rect">
            <a:avLst/>
          </a:prstGeom>
          <a:noFill/>
        </p:spPr>
      </p:pic>
      <p:pic>
        <p:nvPicPr>
          <p:cNvPr id="10244" name="Picture 4" descr="http://illust-cafe.net/human/images/matu117.gif"/>
          <p:cNvPicPr>
            <a:picLocks noChangeAspect="1" noChangeArrowheads="1"/>
          </p:cNvPicPr>
          <p:nvPr/>
        </p:nvPicPr>
        <p:blipFill>
          <a:blip r:embed="rId7" cstate="print"/>
          <a:srcRect l="27720" t="5040" r="29441" b="52121"/>
          <a:stretch>
            <a:fillRect/>
          </a:stretch>
        </p:blipFill>
        <p:spPr bwMode="auto">
          <a:xfrm>
            <a:off x="2985209" y="260648"/>
            <a:ext cx="50405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5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59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861 -0.01295 0.30937 -0.00648 0.45486 -0.0074 C 0.4717 -0.00671 0.48871 -0.0081 0.50555 -0.00555 C 0.50694 -0.00532 0.50469 -0.00185 0.50416 0 C 0.50225 0.00601 0.50034 0.01341 0.49722 0.01873 C 0.49479 0.02289 0.47569 0.03006 0.47048 0.03191 C 0.46493 0.03677 0.46059 0.04209 0.45486 0.04695 C 0.45191 0.04949 0.44791 0.04995 0.44496 0.0525 C 0.43489 0.06105 0.44375 0.05643 0.43524 0.06013 C 0.42986 0.06683 0.43472 0.06128 0.42673 0.06753 C 0.41614 0.07562 0.42951 0.06614 0.41823 0.07701 C 0.41215 0.08279 0.4026 0.08626 0.39583 0.09019 C 0.38646 0.10199 0.40243 0.08302 0.38594 0.09574 C 0.38455 0.0969 0.38455 0.09991 0.38316 0.10129 C 0.37969 0.10453 0.37569 0.10638 0.37187 0.10892 C 0.37014 0.11008 0.36909 0.11286 0.36753 0.11448 C 0.3658 0.11609 0.36389 0.11702 0.36198 0.11818 C 0.35416 0.12928 0.34201 0.13321 0.33229 0.14084 C 0.31771 0.15217 0.30416 0.16605 0.28871 0.1746 C 0.28021 0.18571 0.28489 0.1827 0.27604 0.18571 C 0.2658 0.19287 0.25573 0.2012 0.24496 0.20652 C 0.23889 0.21253 0.23246 0.21808 0.22534 0.22155 C 0.21962 0.22918 0.21198 0.23196 0.20555 0.23843 C 0.196 0.24792 0.18802 0.26064 0.17604 0.26457 C 0.171 0.26896 0.1658 0.27012 0.16059 0.27405 C 0.15243 0.28006 0.14583 0.28561 0.13663 0.28908 C 0.12517 0.30018 0.11232 0.30874 0.10139 0.32077 C 0.09288 0.33025 0.08611 0.34227 0.07604 0.34898 C 0.06788 0.36748 0.05225 0.37835 0.03663 0.3809 C 0.02986 0.38529 0.02135 0.38899 0.01406 0.39223 C 0.00555 0.40356 -0.00677 0.41119 -0.01684 0.42021 C -0.01962 0.42275 -0.02101 0.42761 -0.02396 0.42969 C -0.03073 0.43409 -0.02795 0.43154 -0.03247 0.43709 C -0.02865 0.45282 -0.01042 0.45236 0 0.45398 C -0.00955 0.46762 0.00104 0.45421 -0.03108 0.45976 C -0.03594 0.46068 -0.03993 0.4697 -0.04393 0.47294 C -0.04514 0.4741 -0.05243 0.47641 -0.05347 0.47664 C -0.06389 0.48543 -0.0757 0.48705 -0.08733 0.49167 C -0.09254 0.49375 -0.09757 0.49676 -0.10278 0.49907 C -0.10903 0.5067 -0.11771 0.51087 -0.12535 0.51596 C -0.12882 0.51827 -0.13212 0.52058 -0.13525 0.52359 C -0.13681 0.52521 -0.13768 0.52775 -0.13941 0.52914 C -0.14236 0.53145 -0.14618 0.53076 -0.14931 0.53284 C -0.15556 0.537 -0.16129 0.54255 -0.16771 0.54602 C -0.17691 0.55088 -0.18629 0.55504 -0.19584 0.5592 C -0.19861 0.56036 -0.20417 0.5629 -0.20417 0.5629 C -0.20643 0.56568 -0.20747 0.56984 -0.2099 0.57238 C -0.21111 0.57354 -0.21268 0.57331 -0.21406 0.57423 C -0.21788 0.57678 -0.22136 0.58117 -0.22396 0.58534 C -0.22604 0.5888 -0.22761 0.59297 -0.22952 0.59667 C -0.23038 0.59852 -0.23247 0.59898 -0.23386 0.60037 C -0.23785 0.60476 -0.23993 0.61077 -0.24375 0.6154 C -0.24479 0.61979 -0.24913 0.63066 -0.24514 0.63598 C -0.24306 0.63876 -0.23663 0.63991 -0.23663 0.63991 C -0.18559 0.63506 -0.15938 0.63529 -0.09445 0.63413 C 0.00069 0.62928 0.09427 0.63136 0.1901 0.63228 C 0.23594 0.63552 0.27986 0.62812 0.32534 0.62488 C 0.45538 0.62673 0.40798 0.62673 0.46753 0.62673 " pathEditMode="relative" ptsTypes="fffffffffffffffffffffffffffffffffffffffffffffffffffffffffA">
                                      <p:cBhvr>
                                        <p:cTn id="61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円形吹き出し 16"/>
          <p:cNvSpPr/>
          <p:nvPr/>
        </p:nvSpPr>
        <p:spPr>
          <a:xfrm>
            <a:off x="6219779" y="1412777"/>
            <a:ext cx="2448272" cy="1872208"/>
          </a:xfrm>
          <a:prstGeom prst="wedgeEllipseCallout">
            <a:avLst>
              <a:gd name="adj1" fmla="val -17438"/>
              <a:gd name="adj2" fmla="val 68843"/>
            </a:avLst>
          </a:prstGeom>
          <a:solidFill>
            <a:srgbClr val="FFFF66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ea typeface="ＤＦ特太ゴシック体" panose="02010609000101010101" pitchFamily="1" charset="-128"/>
              </a:rPr>
              <a:t>いらっしゃいぼくサイピイだよ。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サイピア</a:t>
            </a:r>
            <a:r>
              <a:rPr kumimoji="1" lang="ja-JP" altLang="en-US" sz="6000" dirty="0">
                <a:solidFill>
                  <a:srgbClr val="002060"/>
                </a:solidFill>
                <a:ea typeface="ＤＦ特太ゴシック体" panose="02010609000101010101" pitchFamily="1" charset="-128"/>
              </a:rPr>
              <a:t>についたよ！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3"/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2936"/>
            <a:ext cx="3872813" cy="3096344"/>
          </a:xfrm>
        </p:spPr>
      </p:pic>
      <p:pic>
        <p:nvPicPr>
          <p:cNvPr id="7" name="コンテンツ プレースホルダー 6"/>
          <p:cNvPicPr>
            <a:picLocks noGrp="1" noChangeAspect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155" y="1433488"/>
            <a:ext cx="3868383" cy="2376264"/>
          </a:xfrm>
        </p:spPr>
      </p:pic>
      <p:sp>
        <p:nvSpPr>
          <p:cNvPr id="13" name="上矢印 12"/>
          <p:cNvSpPr/>
          <p:nvPr/>
        </p:nvSpPr>
        <p:spPr>
          <a:xfrm rot="19675843">
            <a:off x="1112224" y="4813670"/>
            <a:ext cx="360040" cy="108015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19677578">
            <a:off x="2679414" y="2978321"/>
            <a:ext cx="57606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4654" y="3573016"/>
            <a:ext cx="2723397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2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1052736"/>
            <a:ext cx="5680228" cy="5256584"/>
          </a:xfrm>
          <a:prstGeom prst="rect">
            <a:avLst/>
          </a:prstGeom>
          <a:noFill/>
        </p:spPr>
      </p:pic>
      <p:sp>
        <p:nvSpPr>
          <p:cNvPr id="3" name="円形吹き出し 2"/>
          <p:cNvSpPr/>
          <p:nvPr/>
        </p:nvSpPr>
        <p:spPr>
          <a:xfrm>
            <a:off x="179512" y="260648"/>
            <a:ext cx="4176464" cy="2520280"/>
          </a:xfrm>
          <a:prstGeom prst="wedgeEllipseCallout">
            <a:avLst>
              <a:gd name="adj1" fmla="val 48125"/>
              <a:gd name="adj2" fmla="val 69328"/>
            </a:avLst>
          </a:prstGeom>
          <a:solidFill>
            <a:srgbClr val="FFFF66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400" dirty="0">
              <a:ln w="3175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a typeface="ＤＦ特太ゴシック体" panose="02010609000101010101" pitchFamily="1" charset="-128"/>
            </a:endParaRPr>
          </a:p>
          <a:p>
            <a:pPr algn="ctr"/>
            <a:r>
              <a:rPr kumimoji="1" lang="ja-JP" altLang="en-US" sz="4400" dirty="0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a typeface="ＤＦ特太ゴシック体" panose="02010609000101010101" pitchFamily="1" charset="-128"/>
              </a:rPr>
              <a:t>ぼくが　</a:t>
            </a:r>
            <a:endParaRPr lang="en-US" altLang="ja-JP" sz="4400" dirty="0">
              <a:ln w="3175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a typeface="ＤＦ特太ゴシック体" panose="02010609000101010101" pitchFamily="1" charset="-128"/>
            </a:endParaRPr>
          </a:p>
          <a:p>
            <a:pPr algn="ctr"/>
            <a:r>
              <a:rPr lang="ja-JP" altLang="en-US" sz="4400" dirty="0" err="1">
                <a:ln w="3175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ea typeface="ＤＦ特太ゴシック体" panose="02010609000101010101" pitchFamily="1" charset="-128"/>
              </a:rPr>
              <a:t>あんないするよ</a:t>
            </a:r>
            <a:endParaRPr lang="en-US" altLang="ja-JP" sz="4400" dirty="0">
              <a:ln w="3175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  <a:ea typeface="ＤＦ特太ゴシック体" panose="02010609000101010101" pitchFamily="1" charset="-128"/>
            </a:endParaRPr>
          </a:p>
          <a:p>
            <a:pPr algn="ctr"/>
            <a:endParaRPr kumimoji="1" lang="ja-JP" altLang="en-US" sz="4400" dirty="0">
              <a:ln w="3175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1639" y="1916832"/>
            <a:ext cx="7195729" cy="4797152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96652"/>
            <a:ext cx="1634038" cy="1512168"/>
          </a:xfrm>
          <a:prstGeom prst="rect">
            <a:avLst/>
          </a:prstGeom>
          <a:noFill/>
        </p:spPr>
      </p:pic>
      <p:sp>
        <p:nvSpPr>
          <p:cNvPr id="8" name="円形吹き出し 7"/>
          <p:cNvSpPr/>
          <p:nvPr/>
        </p:nvSpPr>
        <p:spPr>
          <a:xfrm>
            <a:off x="2267744" y="296652"/>
            <a:ext cx="6192688" cy="1512168"/>
          </a:xfrm>
          <a:prstGeom prst="wedgeEllipseCallout">
            <a:avLst>
              <a:gd name="adj1" fmla="val -58195"/>
              <a:gd name="adj2" fmla="val -484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まずは</a:t>
            </a:r>
            <a:r>
              <a:rPr kumimoji="1" lang="ja-JP" altLang="en-US" sz="3600" dirty="0">
                <a:solidFill>
                  <a:schemeClr val="tx1"/>
                </a:solidFill>
                <a:ea typeface="ＤＦ特太ゴシック体" panose="02010609000101010101" pitchFamily="1" charset="-128"/>
              </a:rPr>
              <a:t>　</a:t>
            </a:r>
            <a:endParaRPr kumimoji="1" lang="en-US" altLang="ja-JP" sz="3600" dirty="0">
              <a:solidFill>
                <a:schemeClr val="tx1"/>
              </a:solidFill>
              <a:ea typeface="ＤＦ特太ゴシック体" panose="02010609000101010101" pitchFamily="1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サイエンスショー！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7316" y="2066340"/>
            <a:ext cx="6214579" cy="4660934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33855"/>
            <a:ext cx="1926674" cy="1782978"/>
          </a:xfrm>
          <a:prstGeom prst="rect">
            <a:avLst/>
          </a:prstGeom>
          <a:noFill/>
        </p:spPr>
      </p:pic>
      <p:sp>
        <p:nvSpPr>
          <p:cNvPr id="2" name="円形吹き出し 1"/>
          <p:cNvSpPr/>
          <p:nvPr/>
        </p:nvSpPr>
        <p:spPr>
          <a:xfrm>
            <a:off x="2555776" y="404663"/>
            <a:ext cx="6048672" cy="1661677"/>
          </a:xfrm>
          <a:prstGeom prst="wedgeEllipseCallout">
            <a:avLst>
              <a:gd name="adj1" fmla="val -60201"/>
              <a:gd name="adj2" fmla="val -851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>
                <a:ea typeface="ＤＦ特太ゴシック体" panose="02010609000101010101" pitchFamily="1" charset="-128"/>
              </a:rPr>
              <a:t>つぎは</a:t>
            </a:r>
            <a:r>
              <a:rPr kumimoji="1" lang="ja-JP" altLang="en-US" sz="4000" dirty="0">
                <a:ea typeface="ＤＦ特太ゴシック体" panose="02010609000101010101" pitchFamily="1" charset="-128"/>
              </a:rPr>
              <a:t>　</a:t>
            </a:r>
            <a:endParaRPr kumimoji="1" lang="en-US" altLang="ja-JP" sz="4000" dirty="0">
              <a:ea typeface="ＤＦ特太ゴシック体" panose="02010609000101010101" pitchFamily="1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プラネタリウム！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74</Words>
  <Application>Microsoft Office PowerPoint</Application>
  <PresentationFormat>画面に合わせる (4:3)</PresentationFormat>
  <Paragraphs>51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ＤＦ特太ゴシック体</vt:lpstr>
      <vt:lpstr>ＭＳ Ｐゴシック</vt:lpstr>
      <vt:lpstr>Arial</vt:lpstr>
      <vt:lpstr>Calibri</vt:lpstr>
      <vt:lpstr>Century</vt:lpstr>
      <vt:lpstr>Times New Roman</vt:lpstr>
      <vt:lpstr>Office テーマ</vt:lpstr>
      <vt:lpstr>こうがい がくしゅう</vt:lpstr>
      <vt:lpstr>いつ　いくの？</vt:lpstr>
      <vt:lpstr>どこに　いくの？</vt:lpstr>
      <vt:lpstr>PowerPoint プレゼンテーション</vt:lpstr>
      <vt:lpstr>PowerPoint プレゼンテーション</vt:lpstr>
      <vt:lpstr>サイピアについたよ！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おたのしみに！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しゅうがく りょこう</dc:title>
  <dc:creator>okayamaken</dc:creator>
  <cp:lastModifiedBy>aki</cp:lastModifiedBy>
  <cp:revision>118</cp:revision>
  <dcterms:created xsi:type="dcterms:W3CDTF">2012-10-02T22:52:29Z</dcterms:created>
  <dcterms:modified xsi:type="dcterms:W3CDTF">2016-03-22T21:26:45Z</dcterms:modified>
</cp:coreProperties>
</file>